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kern="1200" dirty="0">
                <a:solidFill>
                  <a:prstClr val="black"/>
                </a:solidFill>
                <a:latin typeface="Calibri"/>
              </a:rPr>
              <a:t>安心講座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/>
          </a:p>
          <a:p>
            <a:pPr>
              <a:buFontTx/>
              <a:buNone/>
            </a:pPr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/>
              <a:t>                                        </a:t>
            </a:r>
            <a:r>
              <a:rPr lang="en-US" altLang="zh-TW" sz="180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/>
              <a:t> </a:t>
            </a:r>
            <a:endParaRPr lang="en-US" altLang="zh-TW" sz="2400" b="1"/>
          </a:p>
          <a:p>
            <a:pPr>
              <a:buFontTx/>
              <a:buNone/>
            </a:pPr>
            <a:r>
              <a:rPr lang="zh-TW" altLang="en-US" sz="2400" b="1"/>
              <a:t> </a:t>
            </a:r>
            <a:endParaRPr lang="en-US" altLang="zh-TW" sz="3600" b="1"/>
          </a:p>
          <a:p>
            <a:pPr algn="ctr" eaLnBrk="1" hangingPunct="1">
              <a:buFontTx/>
              <a:buNone/>
            </a:pPr>
            <a:r>
              <a:rPr lang="en-US" altLang="zh-TW" sz="3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急性壓力反應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84076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>
                <a:solidFill>
                  <a:srgbClr val="CC0000"/>
                </a:solidFill>
              </a:rPr>
              <a:t>「</a:t>
            </a:r>
            <a:r>
              <a:rPr lang="zh-TW" altLang="en-US" sz="3600" b="1" dirty="0">
                <a:solidFill>
                  <a:srgbClr val="CC0000"/>
                </a:solidFill>
              </a:rPr>
              <a:t>信</a:t>
            </a:r>
            <a:r>
              <a:rPr lang="zh-TW" altLang="en-US" sz="2800" b="1" dirty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/>
              <a:t>（黃龍杰，</a:t>
            </a:r>
            <a:r>
              <a:rPr lang="en-US" altLang="zh-TW" sz="1400" dirty="0"/>
              <a:t>2008</a:t>
            </a:r>
            <a:r>
              <a:rPr lang="zh-TW" altLang="en-US" sz="1400" dirty="0"/>
              <a:t>）</a:t>
            </a:r>
            <a:r>
              <a:rPr lang="zh-TW" altLang="en-US" dirty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>
                <a:ea typeface="標楷體" pitchFamily="65" charset="-120"/>
              </a:rPr>
              <a:t>「信」＝信仰</a:t>
            </a:r>
            <a:r>
              <a:rPr lang="zh-TW" altLang="en-US" dirty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上寺廟燒香、拜拜、收驚、念經、求符</a:t>
            </a:r>
            <a:endParaRPr lang="en-US" altLang="zh-TW" dirty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>
              <a:ea typeface="標楷體" pitchFamily="65" charset="-120"/>
            </a:endParaRPr>
          </a:p>
          <a:p>
            <a:pPr eaLnBrk="1" hangingPunct="1"/>
            <a:r>
              <a:rPr lang="zh-TW" altLang="en-US" dirty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>
                <a:solidFill>
                  <a:srgbClr val="CC0000"/>
                </a:solidFill>
              </a:rPr>
              <a:t>同、轉</a:t>
            </a:r>
            <a:r>
              <a:rPr lang="zh-TW" altLang="en-US" sz="2800" b="1" dirty="0">
                <a:solidFill>
                  <a:srgbClr val="CC0000"/>
                </a:solidFill>
              </a:rPr>
              <a:t>」</a:t>
            </a:r>
            <a:endParaRPr lang="zh-TW" altLang="en-US" sz="11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>
                <a:latin typeface="新細明體" charset="-120"/>
              </a:rPr>
              <a:t>；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「轉」＝轉移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>
                <a:solidFill>
                  <a:srgbClr val="000000"/>
                </a:solidFill>
              </a:rPr>
              <a:t>，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走出去接觸大自然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暫時把煩惱放下，避免鑽牛角尖，越陷越深。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/>
          </a:p>
          <a:p>
            <a:pPr eaLnBrk="1" hangingPunct="1"/>
            <a:endParaRPr lang="zh-TW" altLang="en-US" sz="3200" b="1" dirty="0"/>
          </a:p>
          <a:p>
            <a:pPr eaLnBrk="1" hangingPunct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>
                <a:solidFill>
                  <a:srgbClr val="000066"/>
                </a:solidFill>
              </a:rPr>
              <a:t>「</a:t>
            </a: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dirty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dirty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珍愛自己、關心他人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發展出新的適應力</a:t>
            </a: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 Unicode MS</vt:lpstr>
      <vt:lpstr>華康鐵線龍門W3</vt:lpstr>
      <vt:lpstr>新細明體</vt:lpstr>
      <vt:lpstr>標楷體</vt:lpstr>
      <vt:lpstr>Arial</vt:lpstr>
      <vt:lpstr>Calibri</vt:lpstr>
      <vt:lpstr>Times New Roman</vt:lpstr>
      <vt:lpstr>Wingdings</vt:lpstr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2020-03-18T05:40:39Z</dcterms:created>
  <dcterms:modified xsi:type="dcterms:W3CDTF">2021-04-13T00:43:18Z</dcterms:modified>
</cp:coreProperties>
</file>