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7" r:id="rId4"/>
    <p:sldId id="300" r:id="rId5"/>
    <p:sldId id="301" r:id="rId6"/>
    <p:sldId id="303" r:id="rId7"/>
    <p:sldId id="278" r:id="rId8"/>
    <p:sldId id="409" r:id="rId9"/>
    <p:sldId id="287" r:id="rId10"/>
    <p:sldId id="293" r:id="rId11"/>
    <p:sldId id="288" r:id="rId12"/>
    <p:sldId id="353" r:id="rId13"/>
    <p:sldId id="292" r:id="rId14"/>
    <p:sldId id="347" r:id="rId15"/>
    <p:sldId id="354" r:id="rId16"/>
    <p:sldId id="355" r:id="rId17"/>
    <p:sldId id="357" r:id="rId18"/>
    <p:sldId id="400" r:id="rId19"/>
    <p:sldId id="359" r:id="rId20"/>
    <p:sldId id="360" r:id="rId21"/>
    <p:sldId id="365" r:id="rId22"/>
    <p:sldId id="391" r:id="rId23"/>
    <p:sldId id="399" r:id="rId24"/>
    <p:sldId id="366" r:id="rId25"/>
    <p:sldId id="367" r:id="rId26"/>
    <p:sldId id="368" r:id="rId27"/>
    <p:sldId id="369" r:id="rId28"/>
    <p:sldId id="370" r:id="rId29"/>
    <p:sldId id="371" r:id="rId30"/>
    <p:sldId id="401" r:id="rId31"/>
    <p:sldId id="372" r:id="rId32"/>
    <p:sldId id="373" r:id="rId33"/>
    <p:sldId id="374" r:id="rId34"/>
    <p:sldId id="393" r:id="rId35"/>
    <p:sldId id="394" r:id="rId36"/>
    <p:sldId id="396" r:id="rId37"/>
    <p:sldId id="397" r:id="rId38"/>
    <p:sldId id="403" r:id="rId39"/>
    <p:sldId id="404" r:id="rId40"/>
    <p:sldId id="412" r:id="rId41"/>
    <p:sldId id="406" r:id="rId42"/>
    <p:sldId id="414" r:id="rId43"/>
    <p:sldId id="388" r:id="rId44"/>
    <p:sldId id="413" r:id="rId45"/>
    <p:sldId id="286" r:id="rId46"/>
  </p:sldIdLst>
  <p:sldSz cx="12192000" cy="6858000"/>
  <p:notesSz cx="6807200" cy="9939338"/>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 id="2" name="Windows 使用者" initials="W使" lastIdx="2" clrIdx="1">
    <p:extLst>
      <p:ext uri="{19B8F6BF-5375-455C-9EA6-DF929625EA0E}">
        <p15:presenceInfo xmlns:p15="http://schemas.microsoft.com/office/powerpoint/2012/main" userId="Windows 使用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0A0DA"/>
    <a:srgbClr val="6699FF"/>
    <a:srgbClr val="9A57CD"/>
    <a:srgbClr val="A8A8A8"/>
    <a:srgbClr val="D28471"/>
    <a:srgbClr val="002D40"/>
    <a:srgbClr val="CD765E"/>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36" autoAdjust="0"/>
    <p:restoredTop sz="77217" autoAdjust="0"/>
  </p:normalViewPr>
  <p:slideViewPr>
    <p:cSldViewPr snapToGrid="0">
      <p:cViewPr varScale="1">
        <p:scale>
          <a:sx n="42" d="100"/>
          <a:sy n="42" d="100"/>
        </p:scale>
        <p:origin x="630" y="30"/>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82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6T21:26:22.456" idx="4">
    <p:pos x="10" y="10"/>
    <p:text>1.校本機制建立：依據學校特性或條件，設定同儕彼此觀授課分組模式及檔案留存機制。
2.以授課教師主導式的觀察表件：學校之觀課表件應有兩種以上(例：以教師/學生為觀察向度)，由授課教師依其教師專業成長角度需求挑選之。
3.正向氛圍的營造：由校長、主任或部分經驗嫻熟教師先行引導示範，以營造正向氛圍。
4.觀課倫理的要求：無論同儕或家長之觀課，於說、觀、議課歷程中皆應遵守相關基本禮儀規範。
5.回饋語言的善用：多一些讚美、少一些批判；多一些開放性釐清式的問句、少一些封閉式的否定疑問句。</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6T21:25:25.122" idx="2">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06T21:24:11.180" idx="1">
    <p:pos x="10" y="10"/>
    <p:text>1.透過議題設定協助聚焦：如下表
2.課程領導人的陪伴：教務主任或業務相關組長應能列席陪伴或協助說明釐清提案，俾利討論聚焦
3.行政支持的導入：
(1)寬列學校預算支援教學研討與實施；
(2)引導教學研究會申請精進教學或相關教育計畫；
(3)邀請典範教師、國教輔導團或專家學者到校進行教學分享或示例</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B0549-4713-415F-BB59-0B762DB66F5C}"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0E123399-458F-4849-96C5-2FFB18CD9EE1}">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社會</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變遷</a:t>
          </a:r>
        </a:p>
      </dgm:t>
    </dgm:pt>
    <dgm:pt modelId="{1F00D93F-536E-4EFF-9222-5ED7B0D9CEB8}" type="parTrans" cxnId="{7086FFB5-CEC2-4486-B788-7A532491FF16}">
      <dgm:prSet/>
      <dgm:spPr/>
      <dgm:t>
        <a:bodyPr/>
        <a:lstStyle/>
        <a:p>
          <a:endParaRPr lang="zh-TW" altLang="en-US"/>
        </a:p>
      </dgm:t>
    </dgm:pt>
    <dgm:pt modelId="{3FCF15A1-BCE0-4949-B8FA-448240D093A7}" type="sibTrans" cxnId="{7086FFB5-CEC2-4486-B788-7A532491FF16}">
      <dgm:prSet/>
      <dgm:spPr/>
      <dgm:t>
        <a:bodyPr/>
        <a:lstStyle/>
        <a:p>
          <a:endParaRPr lang="zh-TW" altLang="en-US"/>
        </a:p>
      </dgm:t>
    </dgm:pt>
    <dgm:pt modelId="{30B36B42-9793-4A2D-924E-5FC77D624BD6}">
      <dgm:prSet phldrT="[文字]" custT="1"/>
      <dgm:spPr/>
      <dgm:t>
        <a:bodyPr/>
        <a:lstStyle/>
        <a:p>
          <a:r>
            <a:rPr lang="zh-TW" altLang="en-US" sz="3000" dirty="0">
              <a:latin typeface="微軟正黑體" panose="020B0604030504040204" pitchFamily="34" charset="-120"/>
              <a:ea typeface="微軟正黑體" panose="020B0604030504040204" pitchFamily="34" charset="-120"/>
            </a:rPr>
            <a:t>世界正在改變，人才是最關鍵的。</a:t>
          </a:r>
        </a:p>
      </dgm:t>
    </dgm:pt>
    <dgm:pt modelId="{310A87F8-323A-4F73-9A5C-B89A5B39A5C4}" type="parTrans" cxnId="{0FFF109C-B436-4F0B-8431-A596AA53E770}">
      <dgm:prSet/>
      <dgm:spPr/>
      <dgm:t>
        <a:bodyPr/>
        <a:lstStyle/>
        <a:p>
          <a:endParaRPr lang="zh-TW" altLang="en-US"/>
        </a:p>
      </dgm:t>
    </dgm:pt>
    <dgm:pt modelId="{8019DBA3-42E6-43A9-8E1C-11947BE06DCD}" type="sibTrans" cxnId="{0FFF109C-B436-4F0B-8431-A596AA53E770}">
      <dgm:prSet/>
      <dgm:spPr/>
      <dgm:t>
        <a:bodyPr/>
        <a:lstStyle/>
        <a:p>
          <a:endParaRPr lang="zh-TW" altLang="en-US"/>
        </a:p>
      </dgm:t>
    </dgm:pt>
    <dgm:pt modelId="{9D0ED91F-DAEA-4EE0-B762-A37662778407}">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幫助</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學生</a:t>
          </a:r>
        </a:p>
      </dgm:t>
    </dgm:pt>
    <dgm:pt modelId="{DFECDF0A-D442-41DF-908B-938B41501DDF}" type="parTrans" cxnId="{C792AC39-5199-4F11-BD82-50999748A708}">
      <dgm:prSet/>
      <dgm:spPr/>
      <dgm:t>
        <a:bodyPr/>
        <a:lstStyle/>
        <a:p>
          <a:endParaRPr lang="zh-TW" altLang="en-US"/>
        </a:p>
      </dgm:t>
    </dgm:pt>
    <dgm:pt modelId="{1F782B6F-4F01-42F4-948A-FC7CD252E861}" type="sibTrans" cxnId="{C792AC39-5199-4F11-BD82-50999748A708}">
      <dgm:prSet/>
      <dgm:spPr/>
      <dgm:t>
        <a:bodyPr/>
        <a:lstStyle/>
        <a:p>
          <a:endParaRPr lang="zh-TW" altLang="en-US"/>
        </a:p>
      </dgm:t>
    </dgm:pt>
    <dgm:pt modelId="{731E147F-C794-408B-8E56-E227B9595DEB}">
      <dgm:prSet phldrT="[文字]" custT="1"/>
      <dgm:spPr/>
      <dgm:t>
        <a:bodyPr/>
        <a:lstStyle/>
        <a:p>
          <a:r>
            <a:rPr lang="zh-TW" altLang="en-US" sz="3000" dirty="0">
              <a:latin typeface="微軟正黑體" panose="020B0604030504040204" pitchFamily="34" charset="-120"/>
              <a:ea typeface="微軟正黑體" panose="020B0604030504040204" pitchFamily="34" charset="-120"/>
            </a:rPr>
            <a:t>少子化</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每個孩子應受到更好的學習照顧。</a:t>
          </a:r>
        </a:p>
      </dgm:t>
    </dgm:pt>
    <dgm:pt modelId="{F7C738B1-0117-40EB-8496-4F60651D0A9F}" type="parTrans" cxnId="{C47DE6B4-B366-47C3-B569-49B0B5EFFECC}">
      <dgm:prSet/>
      <dgm:spPr/>
      <dgm:t>
        <a:bodyPr/>
        <a:lstStyle/>
        <a:p>
          <a:endParaRPr lang="zh-TW" altLang="en-US"/>
        </a:p>
      </dgm:t>
    </dgm:pt>
    <dgm:pt modelId="{D9652E37-D08A-4372-BF33-08C2BB4D9F43}" type="sibTrans" cxnId="{C47DE6B4-B366-47C3-B569-49B0B5EFFECC}">
      <dgm:prSet/>
      <dgm:spPr/>
      <dgm:t>
        <a:bodyPr/>
        <a:lstStyle/>
        <a:p>
          <a:endParaRPr lang="zh-TW" altLang="en-US"/>
        </a:p>
      </dgm:t>
    </dgm:pt>
    <dgm:pt modelId="{21D0913E-1E35-4677-B4A2-7D3017D8339B}">
      <dgm:prSet phldrT="[文字]" custT="1"/>
      <dgm:spPr/>
      <dgm:t>
        <a:bodyPr/>
        <a:lstStyle/>
        <a:p>
          <a:r>
            <a:rPr lang="zh-TW" altLang="en-US" sz="3000" dirty="0">
              <a:latin typeface="微軟正黑體" panose="020B0604030504040204" pitchFamily="34" charset="-120"/>
              <a:ea typeface="微軟正黑體" panose="020B0604030504040204" pitchFamily="34" charset="-120"/>
            </a:rPr>
            <a:t>隨著社會的變遷，教育的目標及內容有必要與時俱進。</a:t>
          </a:r>
        </a:p>
      </dgm:t>
    </dgm:pt>
    <dgm:pt modelId="{B192E224-0152-45C7-BC1E-CFA7AE4E8AA5}" type="parTrans" cxnId="{5FEDC3AA-E7EF-4EEE-8228-684C4C6482CD}">
      <dgm:prSet/>
      <dgm:spPr/>
      <dgm:t>
        <a:bodyPr/>
        <a:lstStyle/>
        <a:p>
          <a:endParaRPr lang="zh-TW" altLang="en-US"/>
        </a:p>
      </dgm:t>
    </dgm:pt>
    <dgm:pt modelId="{676CEC7D-AF0F-4DEF-9F6C-A45E9891635C}" type="sibTrans" cxnId="{5FEDC3AA-E7EF-4EEE-8228-684C4C6482CD}">
      <dgm:prSet/>
      <dgm:spPr/>
      <dgm:t>
        <a:bodyPr/>
        <a:lstStyle/>
        <a:p>
          <a:endParaRPr lang="zh-TW" altLang="en-US"/>
        </a:p>
      </dgm:t>
    </dgm:pt>
    <dgm:pt modelId="{5F95AEB5-7EC0-4BA2-8185-971831D6DEBE}">
      <dgm:prSet phldrT="[文字]" custT="1"/>
      <dgm:spPr/>
      <dgm:t>
        <a:bodyPr/>
        <a:lstStyle/>
        <a:p>
          <a:r>
            <a:rPr lang="zh-TW" altLang="en-US" sz="3000" dirty="0">
              <a:latin typeface="微軟正黑體" panose="020B0604030504040204" pitchFamily="34" charset="-120"/>
              <a:ea typeface="微軟正黑體" panose="020B0604030504040204" pitchFamily="34" charset="-120"/>
            </a:rPr>
            <a:t>學生擁有不同特質，適性教育還未完全落實。</a:t>
          </a:r>
        </a:p>
      </dgm:t>
    </dgm:pt>
    <dgm:pt modelId="{8DBADD35-EEBD-4F73-A57F-4954AEA89564}" type="parTrans" cxnId="{F22D63D7-E182-4FC9-8DBF-AEDDB0D31AAA}">
      <dgm:prSet/>
      <dgm:spPr/>
      <dgm:t>
        <a:bodyPr/>
        <a:lstStyle/>
        <a:p>
          <a:endParaRPr lang="zh-TW" altLang="en-US"/>
        </a:p>
      </dgm:t>
    </dgm:pt>
    <dgm:pt modelId="{17234E35-C74B-4AEA-9BE9-8F2890F3B965}" type="sibTrans" cxnId="{F22D63D7-E182-4FC9-8DBF-AEDDB0D31AAA}">
      <dgm:prSet/>
      <dgm:spPr/>
      <dgm:t>
        <a:bodyPr/>
        <a:lstStyle/>
        <a:p>
          <a:endParaRPr lang="zh-TW" altLang="en-US"/>
        </a:p>
      </dgm:t>
    </dgm:pt>
    <dgm:pt modelId="{194BF164-6C9B-4F3B-BD23-504F1A8223F7}">
      <dgm:prSet phldrT="[文字]" custT="1"/>
      <dgm:spPr/>
      <dgm:t>
        <a:bodyPr/>
        <a:lstStyle/>
        <a:p>
          <a:r>
            <a:rPr lang="zh-TW" altLang="en-US" sz="30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gm:t>
    </dgm:pt>
    <dgm:pt modelId="{F5434A7D-5EAB-4BAD-A336-8A830FD95678}" type="parTrans" cxnId="{A9EE43F5-795A-4E44-BF36-B89E3B097D53}">
      <dgm:prSet/>
      <dgm:spPr/>
      <dgm:t>
        <a:bodyPr/>
        <a:lstStyle/>
        <a:p>
          <a:endParaRPr lang="zh-TW" altLang="en-US"/>
        </a:p>
      </dgm:t>
    </dgm:pt>
    <dgm:pt modelId="{BFDBCF39-746B-4D13-BB50-D0B4605F8DCF}" type="sibTrans" cxnId="{A9EE43F5-795A-4E44-BF36-B89E3B097D53}">
      <dgm:prSet/>
      <dgm:spPr/>
      <dgm:t>
        <a:bodyPr/>
        <a:lstStyle/>
        <a:p>
          <a:endParaRPr lang="zh-TW" altLang="en-US"/>
        </a:p>
      </dgm:t>
    </dgm:pt>
    <dgm:pt modelId="{F3811B86-F27F-4A9E-A249-A371C5B0DFAC}" type="pres">
      <dgm:prSet presAssocID="{DE2B0549-4713-415F-BB59-0B762DB66F5C}" presName="Name0" presStyleCnt="0">
        <dgm:presLayoutVars>
          <dgm:dir/>
          <dgm:animLvl val="lvl"/>
          <dgm:resizeHandles val="exact"/>
        </dgm:presLayoutVars>
      </dgm:prSet>
      <dgm:spPr/>
    </dgm:pt>
    <dgm:pt modelId="{E584BE60-78A9-494D-849D-D32C1652B5B5}" type="pres">
      <dgm:prSet presAssocID="{0E123399-458F-4849-96C5-2FFB18CD9EE1}" presName="linNode" presStyleCnt="0"/>
      <dgm:spPr/>
    </dgm:pt>
    <dgm:pt modelId="{954FE103-AC8E-479D-B31A-A717D59B1AD6}" type="pres">
      <dgm:prSet presAssocID="{0E123399-458F-4849-96C5-2FFB18CD9EE1}" presName="parentText" presStyleLbl="node1" presStyleIdx="0" presStyleCnt="2" custScaleX="37702">
        <dgm:presLayoutVars>
          <dgm:chMax val="1"/>
          <dgm:bulletEnabled val="1"/>
        </dgm:presLayoutVars>
      </dgm:prSet>
      <dgm:spPr/>
    </dgm:pt>
    <dgm:pt modelId="{D71C4D60-E378-4726-A17F-5EE1065FAE78}" type="pres">
      <dgm:prSet presAssocID="{0E123399-458F-4849-96C5-2FFB18CD9EE1}" presName="descendantText" presStyleLbl="alignAccFollowNode1" presStyleIdx="0" presStyleCnt="2" custScaleX="134400">
        <dgm:presLayoutVars>
          <dgm:bulletEnabled val="1"/>
        </dgm:presLayoutVars>
      </dgm:prSet>
      <dgm:spPr/>
    </dgm:pt>
    <dgm:pt modelId="{61D183DA-BE44-4E3B-9A8B-713C81AE7127}" type="pres">
      <dgm:prSet presAssocID="{3FCF15A1-BCE0-4949-B8FA-448240D093A7}" presName="sp" presStyleCnt="0"/>
      <dgm:spPr/>
    </dgm:pt>
    <dgm:pt modelId="{3C06A24B-5B83-426F-B5A2-479AF5CEC728}" type="pres">
      <dgm:prSet presAssocID="{9D0ED91F-DAEA-4EE0-B762-A37662778407}" presName="linNode" presStyleCnt="0"/>
      <dgm:spPr/>
    </dgm:pt>
    <dgm:pt modelId="{7DC64AF3-43CB-400E-AA3D-148AD16F3376}" type="pres">
      <dgm:prSet presAssocID="{9D0ED91F-DAEA-4EE0-B762-A37662778407}" presName="parentText" presStyleLbl="node1" presStyleIdx="1" presStyleCnt="2" custScaleX="76076">
        <dgm:presLayoutVars>
          <dgm:chMax val="1"/>
          <dgm:bulletEnabled val="1"/>
        </dgm:presLayoutVars>
      </dgm:prSet>
      <dgm:spPr/>
    </dgm:pt>
    <dgm:pt modelId="{E11176B7-2C2B-4974-87A7-F46000448205}" type="pres">
      <dgm:prSet presAssocID="{9D0ED91F-DAEA-4EE0-B762-A37662778407}" presName="descendantText" presStyleLbl="alignAccFollowNode1" presStyleIdx="1" presStyleCnt="2" custScaleX="272628" custScaleY="115352">
        <dgm:presLayoutVars>
          <dgm:bulletEnabled val="1"/>
        </dgm:presLayoutVars>
      </dgm:prSet>
      <dgm:spPr/>
    </dgm:pt>
  </dgm:ptLst>
  <dgm:cxnLst>
    <dgm:cxn modelId="{52125D06-9AE4-49C5-B885-327CC10E867D}" type="presOf" srcId="{194BF164-6C9B-4F3B-BD23-504F1A8223F7}" destId="{E11176B7-2C2B-4974-87A7-F46000448205}" srcOrd="0" destOrd="2" presId="urn:microsoft.com/office/officeart/2005/8/layout/vList5"/>
    <dgm:cxn modelId="{93B2D907-5EF2-42C3-A0FD-4385DB643AA0}" type="presOf" srcId="{731E147F-C794-408B-8E56-E227B9595DEB}" destId="{E11176B7-2C2B-4974-87A7-F46000448205}" srcOrd="0" destOrd="0" presId="urn:microsoft.com/office/officeart/2005/8/layout/vList5"/>
    <dgm:cxn modelId="{AF0C7728-2C92-4487-BC86-67D41D344BE1}" type="presOf" srcId="{DE2B0549-4713-415F-BB59-0B762DB66F5C}" destId="{F3811B86-F27F-4A9E-A249-A371C5B0DFAC}" srcOrd="0" destOrd="0" presId="urn:microsoft.com/office/officeart/2005/8/layout/vList5"/>
    <dgm:cxn modelId="{C792AC39-5199-4F11-BD82-50999748A708}" srcId="{DE2B0549-4713-415F-BB59-0B762DB66F5C}" destId="{9D0ED91F-DAEA-4EE0-B762-A37662778407}" srcOrd="1" destOrd="0" parTransId="{DFECDF0A-D442-41DF-908B-938B41501DDF}" sibTransId="{1F782B6F-4F01-42F4-948A-FC7CD252E861}"/>
    <dgm:cxn modelId="{30E38E3C-7E27-4831-8196-295F9F6C6030}" type="presOf" srcId="{9D0ED91F-DAEA-4EE0-B762-A37662778407}" destId="{7DC64AF3-43CB-400E-AA3D-148AD16F3376}" srcOrd="0" destOrd="0" presId="urn:microsoft.com/office/officeart/2005/8/layout/vList5"/>
    <dgm:cxn modelId="{13609D56-E3D2-4CAB-8031-66AA5238CAC5}" type="presOf" srcId="{30B36B42-9793-4A2D-924E-5FC77D624BD6}" destId="{D71C4D60-E378-4726-A17F-5EE1065FAE78}" srcOrd="0" destOrd="0" presId="urn:microsoft.com/office/officeart/2005/8/layout/vList5"/>
    <dgm:cxn modelId="{770D7296-4F63-41A2-AD32-03B5341C7866}" type="presOf" srcId="{5F95AEB5-7EC0-4BA2-8185-971831D6DEBE}" destId="{E11176B7-2C2B-4974-87A7-F46000448205}" srcOrd="0" destOrd="1" presId="urn:microsoft.com/office/officeart/2005/8/layout/vList5"/>
    <dgm:cxn modelId="{0FFF109C-B436-4F0B-8431-A596AA53E770}" srcId="{0E123399-458F-4849-96C5-2FFB18CD9EE1}" destId="{30B36B42-9793-4A2D-924E-5FC77D624BD6}" srcOrd="0" destOrd="0" parTransId="{310A87F8-323A-4F73-9A5C-B89A5B39A5C4}" sibTransId="{8019DBA3-42E6-43A9-8E1C-11947BE06DCD}"/>
    <dgm:cxn modelId="{5FEDC3AA-E7EF-4EEE-8228-684C4C6482CD}" srcId="{0E123399-458F-4849-96C5-2FFB18CD9EE1}" destId="{21D0913E-1E35-4677-B4A2-7D3017D8339B}" srcOrd="1" destOrd="0" parTransId="{B192E224-0152-45C7-BC1E-CFA7AE4E8AA5}" sibTransId="{676CEC7D-AF0F-4DEF-9F6C-A45E9891635C}"/>
    <dgm:cxn modelId="{C47DE6B4-B366-47C3-B569-49B0B5EFFECC}" srcId="{9D0ED91F-DAEA-4EE0-B762-A37662778407}" destId="{731E147F-C794-408B-8E56-E227B9595DEB}" srcOrd="0" destOrd="0" parTransId="{F7C738B1-0117-40EB-8496-4F60651D0A9F}" sibTransId="{D9652E37-D08A-4372-BF33-08C2BB4D9F43}"/>
    <dgm:cxn modelId="{7086FFB5-CEC2-4486-B788-7A532491FF16}" srcId="{DE2B0549-4713-415F-BB59-0B762DB66F5C}" destId="{0E123399-458F-4849-96C5-2FFB18CD9EE1}" srcOrd="0" destOrd="0" parTransId="{1F00D93F-536E-4EFF-9222-5ED7B0D9CEB8}" sibTransId="{3FCF15A1-BCE0-4949-B8FA-448240D093A7}"/>
    <dgm:cxn modelId="{A82088BF-A55A-41E4-8506-EE6D7EEE489F}" type="presOf" srcId="{21D0913E-1E35-4677-B4A2-7D3017D8339B}" destId="{D71C4D60-E378-4726-A17F-5EE1065FAE78}" srcOrd="0" destOrd="1" presId="urn:microsoft.com/office/officeart/2005/8/layout/vList5"/>
    <dgm:cxn modelId="{F22D63D7-E182-4FC9-8DBF-AEDDB0D31AAA}" srcId="{9D0ED91F-DAEA-4EE0-B762-A37662778407}" destId="{5F95AEB5-7EC0-4BA2-8185-971831D6DEBE}" srcOrd="1" destOrd="0" parTransId="{8DBADD35-EEBD-4F73-A57F-4954AEA89564}" sibTransId="{17234E35-C74B-4AEA-9BE9-8F2890F3B965}"/>
    <dgm:cxn modelId="{A9EE43F5-795A-4E44-BF36-B89E3B097D53}" srcId="{9D0ED91F-DAEA-4EE0-B762-A37662778407}" destId="{194BF164-6C9B-4F3B-BD23-504F1A8223F7}" srcOrd="2" destOrd="0" parTransId="{F5434A7D-5EAB-4BAD-A336-8A830FD95678}" sibTransId="{BFDBCF39-746B-4D13-BB50-D0B4605F8DCF}"/>
    <dgm:cxn modelId="{0B1E3DF9-A546-4FB1-A3A8-FAD1717A2213}" type="presOf" srcId="{0E123399-458F-4849-96C5-2FFB18CD9EE1}" destId="{954FE103-AC8E-479D-B31A-A717D59B1AD6}" srcOrd="0" destOrd="0" presId="urn:microsoft.com/office/officeart/2005/8/layout/vList5"/>
    <dgm:cxn modelId="{74FD7D9D-3C91-4E1F-BC45-D77D53C68F8D}" type="presParOf" srcId="{F3811B86-F27F-4A9E-A249-A371C5B0DFAC}" destId="{E584BE60-78A9-494D-849D-D32C1652B5B5}" srcOrd="0" destOrd="0" presId="urn:microsoft.com/office/officeart/2005/8/layout/vList5"/>
    <dgm:cxn modelId="{23AFBF6B-FAB8-4F03-B297-CD8EC62B8F73}" type="presParOf" srcId="{E584BE60-78A9-494D-849D-D32C1652B5B5}" destId="{954FE103-AC8E-479D-B31A-A717D59B1AD6}" srcOrd="0" destOrd="0" presId="urn:microsoft.com/office/officeart/2005/8/layout/vList5"/>
    <dgm:cxn modelId="{E514C136-7CAF-4300-86F6-D39D5A0E2A04}" type="presParOf" srcId="{E584BE60-78A9-494D-849D-D32C1652B5B5}" destId="{D71C4D60-E378-4726-A17F-5EE1065FAE78}" srcOrd="1" destOrd="0" presId="urn:microsoft.com/office/officeart/2005/8/layout/vList5"/>
    <dgm:cxn modelId="{F53EA027-DD02-4B77-8B9E-460809674406}" type="presParOf" srcId="{F3811B86-F27F-4A9E-A249-A371C5B0DFAC}" destId="{61D183DA-BE44-4E3B-9A8B-713C81AE7127}" srcOrd="1" destOrd="0" presId="urn:microsoft.com/office/officeart/2005/8/layout/vList5"/>
    <dgm:cxn modelId="{FDC954B4-DAEB-40B4-BD69-66F08604A195}" type="presParOf" srcId="{F3811B86-F27F-4A9E-A249-A371C5B0DFAC}" destId="{3C06A24B-5B83-426F-B5A2-479AF5CEC728}" srcOrd="2" destOrd="0" presId="urn:microsoft.com/office/officeart/2005/8/layout/vList5"/>
    <dgm:cxn modelId="{2E8AAE9B-13A0-4C88-A697-E03992C5CFB2}" type="presParOf" srcId="{3C06A24B-5B83-426F-B5A2-479AF5CEC728}" destId="{7DC64AF3-43CB-400E-AA3D-148AD16F3376}" srcOrd="0" destOrd="0" presId="urn:microsoft.com/office/officeart/2005/8/layout/vList5"/>
    <dgm:cxn modelId="{C27B24AA-6639-4C1A-98B3-18B947B1DBD9}" type="presParOf" srcId="{3C06A24B-5B83-426F-B5A2-479AF5CEC728}" destId="{E11176B7-2C2B-4974-87A7-F46000448205}" srcOrd="1" destOrd="0" presId="urn:microsoft.com/office/officeart/2005/8/layout/vList5"/>
  </dgm:cxnLst>
  <dgm:bg/>
  <dgm:whole>
    <a:ln>
      <a:noFill/>
      <a:prstDash val="dashDot"/>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E39F8F-0E5F-4F0E-B2F4-10B06DE7DEFF}" type="doc">
      <dgm:prSet loTypeId="urn:microsoft.com/office/officeart/2005/8/layout/matrix2" loCatId="matrix" qsTypeId="urn:microsoft.com/office/officeart/2005/8/quickstyle/simple2" qsCatId="simple" csTypeId="urn:microsoft.com/office/officeart/2005/8/colors/accent1_2" csCatId="accent1" phldr="1"/>
      <dgm:spPr/>
      <dgm:t>
        <a:bodyPr/>
        <a:lstStyle/>
        <a:p>
          <a:endParaRPr lang="zh-TW" altLang="en-US"/>
        </a:p>
      </dgm:t>
    </dgm:pt>
    <dgm:pt modelId="{2D3638E1-0B63-410B-8CB6-188D57B75175}">
      <dgm:prSet phldrT="[文字]"/>
      <dgm:spPr/>
      <dgm:t>
        <a:bodyPr/>
        <a:lstStyle/>
        <a:p>
          <a:r>
            <a:rPr lang="zh-TW" altLang="en-US" dirty="0">
              <a:latin typeface="微軟正黑體" panose="020B0604030504040204" pitchFamily="34" charset="-120"/>
              <a:ea typeface="微軟正黑體" panose="020B0604030504040204" pitchFamily="34" charset="-120"/>
            </a:rPr>
            <a:t>掌握</a:t>
          </a:r>
        </a:p>
      </dgm:t>
    </dgm:pt>
    <dgm:pt modelId="{D343FEC2-9132-42FA-8893-B240BDBD065C}" type="par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F1203E94-2AF9-478E-A960-9F383371BCB0}" type="sib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61805C6D-252E-443E-8BCB-151CAAE2291E}">
      <dgm:prSet phldrT="[文字]"/>
      <dgm:spPr/>
      <dgm:t>
        <a:bodyPr/>
        <a:lstStyle/>
        <a:p>
          <a:r>
            <a:rPr lang="zh-TW" altLang="en-US" dirty="0">
              <a:latin typeface="微軟正黑體" panose="020B0604030504040204" pitchFamily="34" charset="-120"/>
              <a:ea typeface="微軟正黑體" panose="020B0604030504040204" pitchFamily="34" charset="-120"/>
            </a:rPr>
            <a:t>持續</a:t>
          </a:r>
        </a:p>
      </dgm:t>
    </dgm:pt>
    <dgm:pt modelId="{3C07685F-F1FF-4C20-B473-B4FA3922A765}" type="par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8C66BC2-3022-4528-A2CC-BEE0B2754C1A}" type="sib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B17F64F-6C48-4357-B80D-CFB4A2E41D92}">
      <dgm:prSet phldrT="[文字]"/>
      <dgm:spPr/>
      <dgm:t>
        <a:bodyPr/>
        <a:lstStyle/>
        <a:p>
          <a:r>
            <a:rPr lang="zh-TW" altLang="en-US" dirty="0">
              <a:latin typeface="微軟正黑體" panose="020B0604030504040204" pitchFamily="34" charset="-120"/>
              <a:ea typeface="微軟正黑體" panose="020B0604030504040204" pitchFamily="34" charset="-120"/>
            </a:rPr>
            <a:t>獎勵</a:t>
          </a:r>
        </a:p>
      </dgm:t>
    </dgm:pt>
    <dgm:pt modelId="{A80A5151-7B7F-4A81-BDFC-BA449ADFC06C}" type="par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24CE151B-3E09-40D4-BC2F-CD88EBABA6D7}" type="sib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01E51863-86A2-4917-9A21-D02CE7FAB759}">
      <dgm:prSet phldrT="[文字]"/>
      <dgm:spPr/>
      <dgm:t>
        <a:bodyPr/>
        <a:lstStyle/>
        <a:p>
          <a:r>
            <a:rPr lang="zh-TW" altLang="en-US" dirty="0">
              <a:latin typeface="微軟正黑體" panose="020B0604030504040204" pitchFamily="34" charset="-120"/>
              <a:ea typeface="微軟正黑體" panose="020B0604030504040204" pitchFamily="34" charset="-120"/>
            </a:rPr>
            <a:t>品質</a:t>
          </a:r>
        </a:p>
      </dgm:t>
    </dgm:pt>
    <dgm:pt modelId="{872844A2-01F7-4D69-8EFC-0F6AD6BB025C}" type="par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EDD12E95-3687-42BB-B867-E40D510179AB}" type="sib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540AE690-95A1-472B-86D1-0A4F086DC6A1}" type="pres">
      <dgm:prSet presAssocID="{8DE39F8F-0E5F-4F0E-B2F4-10B06DE7DEFF}" presName="matrix" presStyleCnt="0">
        <dgm:presLayoutVars>
          <dgm:chMax val="1"/>
          <dgm:dir/>
          <dgm:resizeHandles val="exact"/>
        </dgm:presLayoutVars>
      </dgm:prSet>
      <dgm:spPr/>
    </dgm:pt>
    <dgm:pt modelId="{82EA0371-7562-4244-B448-CDF83504AA7A}" type="pres">
      <dgm:prSet presAssocID="{8DE39F8F-0E5F-4F0E-B2F4-10B06DE7DEFF}" presName="axisShape" presStyleLbl="bgShp" presStyleIdx="0" presStyleCnt="1" custScaleX="92714" custScaleY="85539"/>
      <dgm:spPr/>
    </dgm:pt>
    <dgm:pt modelId="{68EFCC64-AE7C-4684-9D03-9B4ED0782BF4}" type="pres">
      <dgm:prSet presAssocID="{8DE39F8F-0E5F-4F0E-B2F4-10B06DE7DEFF}" presName="rect1" presStyleLbl="node1" presStyleIdx="0" presStyleCnt="4" custScaleX="80457" custScaleY="80457">
        <dgm:presLayoutVars>
          <dgm:chMax val="0"/>
          <dgm:chPref val="0"/>
          <dgm:bulletEnabled val="1"/>
        </dgm:presLayoutVars>
      </dgm:prSet>
      <dgm:spPr/>
    </dgm:pt>
    <dgm:pt modelId="{07B75AED-51DE-4BBD-B936-2FA045B56097}" type="pres">
      <dgm:prSet presAssocID="{8DE39F8F-0E5F-4F0E-B2F4-10B06DE7DEFF}" presName="rect2" presStyleLbl="node1" presStyleIdx="1" presStyleCnt="4" custScaleX="80457" custScaleY="80457">
        <dgm:presLayoutVars>
          <dgm:chMax val="0"/>
          <dgm:chPref val="0"/>
          <dgm:bulletEnabled val="1"/>
        </dgm:presLayoutVars>
      </dgm:prSet>
      <dgm:spPr/>
    </dgm:pt>
    <dgm:pt modelId="{0859E540-E8E8-421D-B621-252A91F6E44B}" type="pres">
      <dgm:prSet presAssocID="{8DE39F8F-0E5F-4F0E-B2F4-10B06DE7DEFF}" presName="rect3" presStyleLbl="node1" presStyleIdx="2" presStyleCnt="4" custScaleX="80457" custScaleY="80457">
        <dgm:presLayoutVars>
          <dgm:chMax val="0"/>
          <dgm:chPref val="0"/>
          <dgm:bulletEnabled val="1"/>
        </dgm:presLayoutVars>
      </dgm:prSet>
      <dgm:spPr/>
    </dgm:pt>
    <dgm:pt modelId="{C3C2F460-DCA0-4A04-9BC4-E551B5C9842B}" type="pres">
      <dgm:prSet presAssocID="{8DE39F8F-0E5F-4F0E-B2F4-10B06DE7DEFF}" presName="rect4" presStyleLbl="node1" presStyleIdx="3" presStyleCnt="4" custScaleX="80457" custScaleY="80457">
        <dgm:presLayoutVars>
          <dgm:chMax val="0"/>
          <dgm:chPref val="0"/>
          <dgm:bulletEnabled val="1"/>
        </dgm:presLayoutVars>
      </dgm:prSet>
      <dgm:spPr/>
    </dgm:pt>
  </dgm:ptLst>
  <dgm:cxnLst>
    <dgm:cxn modelId="{7FFDC009-E3A1-497D-8DDE-DB3CC15BFEA7}" srcId="{8DE39F8F-0E5F-4F0E-B2F4-10B06DE7DEFF}" destId="{7B17F64F-6C48-4357-B80D-CFB4A2E41D92}" srcOrd="2" destOrd="0" parTransId="{A80A5151-7B7F-4A81-BDFC-BA449ADFC06C}" sibTransId="{24CE151B-3E09-40D4-BC2F-CD88EBABA6D7}"/>
    <dgm:cxn modelId="{AEFACC15-FD63-4780-992A-C2867A0F9761}" type="presOf" srcId="{61805C6D-252E-443E-8BCB-151CAAE2291E}" destId="{07B75AED-51DE-4BBD-B936-2FA045B56097}" srcOrd="0" destOrd="0" presId="urn:microsoft.com/office/officeart/2005/8/layout/matrix2"/>
    <dgm:cxn modelId="{4FDE8F1E-C8F1-4267-9C00-900179FFF547}" type="presOf" srcId="{8DE39F8F-0E5F-4F0E-B2F4-10B06DE7DEFF}" destId="{540AE690-95A1-472B-86D1-0A4F086DC6A1}" srcOrd="0" destOrd="0" presId="urn:microsoft.com/office/officeart/2005/8/layout/matrix2"/>
    <dgm:cxn modelId="{BD30D12B-E10E-4DB1-B50C-51270F3F7314}" srcId="{8DE39F8F-0E5F-4F0E-B2F4-10B06DE7DEFF}" destId="{61805C6D-252E-443E-8BCB-151CAAE2291E}" srcOrd="1" destOrd="0" parTransId="{3C07685F-F1FF-4C20-B473-B4FA3922A765}" sibTransId="{78C66BC2-3022-4528-A2CC-BEE0B2754C1A}"/>
    <dgm:cxn modelId="{BA4AB36B-5195-44BC-A6A9-C4F303A64D1F}" srcId="{8DE39F8F-0E5F-4F0E-B2F4-10B06DE7DEFF}" destId="{01E51863-86A2-4917-9A21-D02CE7FAB759}" srcOrd="3" destOrd="0" parTransId="{872844A2-01F7-4D69-8EFC-0F6AD6BB025C}" sibTransId="{EDD12E95-3687-42BB-B867-E40D510179AB}"/>
    <dgm:cxn modelId="{9941D9AD-2881-4586-9135-1A2EE110F884}" type="presOf" srcId="{01E51863-86A2-4917-9A21-D02CE7FAB759}" destId="{C3C2F460-DCA0-4A04-9BC4-E551B5C9842B}" srcOrd="0" destOrd="0" presId="urn:microsoft.com/office/officeart/2005/8/layout/matrix2"/>
    <dgm:cxn modelId="{4EE13CB2-C39A-4961-BF6B-061D74060FCE}" type="presOf" srcId="{2D3638E1-0B63-410B-8CB6-188D57B75175}" destId="{68EFCC64-AE7C-4684-9D03-9B4ED0782BF4}" srcOrd="0" destOrd="0" presId="urn:microsoft.com/office/officeart/2005/8/layout/matrix2"/>
    <dgm:cxn modelId="{4F8655D2-FA9A-4FFD-98E6-5EC987A6E797}" srcId="{8DE39F8F-0E5F-4F0E-B2F4-10B06DE7DEFF}" destId="{2D3638E1-0B63-410B-8CB6-188D57B75175}" srcOrd="0" destOrd="0" parTransId="{D343FEC2-9132-42FA-8893-B240BDBD065C}" sibTransId="{F1203E94-2AF9-478E-A960-9F383371BCB0}"/>
    <dgm:cxn modelId="{1E7684F3-6A0D-4F42-AD14-34B76C63B839}" type="presOf" srcId="{7B17F64F-6C48-4357-B80D-CFB4A2E41D92}" destId="{0859E540-E8E8-421D-B621-252A91F6E44B}" srcOrd="0" destOrd="0" presId="urn:microsoft.com/office/officeart/2005/8/layout/matrix2"/>
    <dgm:cxn modelId="{2DE3B2C5-6635-4EAD-B2BE-F6A149D18968}" type="presParOf" srcId="{540AE690-95A1-472B-86D1-0A4F086DC6A1}" destId="{82EA0371-7562-4244-B448-CDF83504AA7A}" srcOrd="0" destOrd="0" presId="urn:microsoft.com/office/officeart/2005/8/layout/matrix2"/>
    <dgm:cxn modelId="{67EDC103-1D6E-4947-94AC-2FBA9F775AC4}" type="presParOf" srcId="{540AE690-95A1-472B-86D1-0A4F086DC6A1}" destId="{68EFCC64-AE7C-4684-9D03-9B4ED0782BF4}" srcOrd="1" destOrd="0" presId="urn:microsoft.com/office/officeart/2005/8/layout/matrix2"/>
    <dgm:cxn modelId="{943E3DA5-7645-4CB9-BE82-BF7617657A20}" type="presParOf" srcId="{540AE690-95A1-472B-86D1-0A4F086DC6A1}" destId="{07B75AED-51DE-4BBD-B936-2FA045B56097}" srcOrd="2" destOrd="0" presId="urn:microsoft.com/office/officeart/2005/8/layout/matrix2"/>
    <dgm:cxn modelId="{AD9DC0E1-F31B-4CCF-B8DC-D4D877DCCA44}" type="presParOf" srcId="{540AE690-95A1-472B-86D1-0A4F086DC6A1}" destId="{0859E540-E8E8-421D-B621-252A91F6E44B}" srcOrd="3" destOrd="0" presId="urn:microsoft.com/office/officeart/2005/8/layout/matrix2"/>
    <dgm:cxn modelId="{A78A4152-C027-4ADD-A6BD-0068DB9DE1F8}" type="presParOf" srcId="{540AE690-95A1-472B-86D1-0A4F086DC6A1}" destId="{C3C2F460-DCA0-4A04-9BC4-E551B5C9842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36CA3C-3747-4F71-9217-BA8450209AE3}"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zh-TW" altLang="en-US"/>
        </a:p>
      </dgm:t>
    </dgm:pt>
    <dgm:pt modelId="{E1CDBBB4-BE2F-434E-8FD2-DFBB0419FF0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組織與法規</a:t>
          </a:r>
        </a:p>
      </dgm:t>
    </dgm:pt>
    <dgm:pt modelId="{F89D40DB-C837-47E6-95AD-BC3D8C9CDF78}" type="par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5F2B192-CBF8-4D49-86AE-47E99B542A2A}" type="sib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D1D49B7-554C-45F1-8AFF-F0DD241D5426}">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組織運作</a:t>
          </a:r>
        </a:p>
      </dgm:t>
    </dgm:pt>
    <dgm:pt modelId="{B73F41B5-60A5-47B8-BA6E-7556D57CAA83}" type="parTrans" cxnId="{6FEE712D-5878-46EF-A930-502C11E3B00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40E3579-45D6-4E1C-A69B-1F674714D857}" type="sibTrans" cxnId="{6FEE712D-5878-46EF-A930-502C11E3B00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7ADA1D9-7ECA-4DA1-B449-BD480B67798A}">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課程與教學</a:t>
          </a:r>
        </a:p>
      </dgm:t>
    </dgm:pt>
    <dgm:pt modelId="{34A32C77-4CA2-47C6-A7A7-1268357FE59A}" type="par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CC3C80-BA29-40F7-B39F-A309A12641B1}" type="sib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0D5CAA3-3A19-4A72-9ED9-D6633F7731E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課程實施</a:t>
          </a:r>
        </a:p>
      </dgm:t>
    </dgm:pt>
    <dgm:pt modelId="{15AA3030-A734-4FF5-BAB2-913D01B4E1BC}" type="parTrans" cxnId="{9332B80B-FB8C-49F7-836E-D3015F64C67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3E87B51-676D-49EC-965B-1E5005C7B4FD}" type="sibTrans" cxnId="{9332B80B-FB8C-49F7-836E-D3015F64C67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B6C95FF-A7E8-4B93-BD7B-53AAADC9B88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宣導與增能</a:t>
          </a:r>
        </a:p>
      </dgm:t>
    </dgm:pt>
    <dgm:pt modelId="{2B97EA16-BE8B-453B-B933-7CF0E548681E}" type="par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ACE85A-E727-4A85-86AF-C2E263A9D3F0}" type="sib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5539B4-131C-4E89-9AA9-F2DC472B908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培力</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支持體系</a:t>
          </a:r>
        </a:p>
      </dgm:t>
    </dgm:pt>
    <dgm:pt modelId="{351AECFB-C01B-4ED7-8BDF-DCAB286A9F3D}" type="parTrans" cxnId="{2BB5D97A-E20A-4F51-94D8-80B9E685E9B7}">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AA01C16-04E1-4613-82CC-CCF41E3E667A}" type="sibTrans" cxnId="{2BB5D97A-E20A-4F51-94D8-80B9E685E9B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3B43C1E-C11A-45A0-8461-A5943727EE1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資源與設備</a:t>
          </a:r>
        </a:p>
      </dgm:t>
    </dgm:pt>
    <dgm:pt modelId="{162849C7-E29B-42B7-8651-D9448104F720}" type="par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9533BD-D1FA-4E14-99EC-49ABEA99C396}" type="sib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D1B25CF-FD4B-4833-AE8F-AA8AD786FCB3}">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盤整資源</a:t>
          </a:r>
        </a:p>
      </dgm:t>
    </dgm:pt>
    <dgm:pt modelId="{BA29E3DB-FEB8-4A87-9904-884E97012E21}" type="parTrans" cxnId="{D26A8FB2-E885-48F9-99F3-1437D98A0113}">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5CF94D27-39D4-47EE-B9F1-AA704D025EDD}" type="sibTrans" cxnId="{D26A8FB2-E885-48F9-99F3-1437D98A011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1EFE4F7-24E0-4D49-ABDE-88ECC99F3267}">
      <dgm:prSet custT="1"/>
      <dgm:spPr/>
      <dgm:t>
        <a:bodyPr/>
        <a:lstStyle/>
        <a:p>
          <a:r>
            <a:rPr lang="zh-TW" altLang="en-US" sz="1800" b="1" dirty="0">
              <a:latin typeface="微軟正黑體" panose="020B0604030504040204" pitchFamily="34" charset="-120"/>
              <a:ea typeface="微軟正黑體" panose="020B0604030504040204" pitchFamily="34" charset="-120"/>
            </a:rPr>
            <a:t>法規研修</a:t>
          </a:r>
        </a:p>
      </dgm:t>
    </dgm:pt>
    <dgm:pt modelId="{FCDE0B8B-EB7C-493A-8AEE-7F96B687FCD9}" type="parTrans" cxnId="{FA36D2C1-BB49-48AE-AC70-56B9BC9AAD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8982DB1-70B7-4B14-8CD7-2CB5A042B3AB}" type="sibTrans" cxnId="{FA36D2C1-BB49-48AE-AC70-56B9BC9AAD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8C4D3A1-C2E1-4193-B364-CCA6313552A9}">
      <dgm:prSet custT="1"/>
      <dgm:spPr/>
      <dgm:t>
        <a:bodyPr/>
        <a:lstStyle/>
        <a:p>
          <a:r>
            <a:rPr lang="zh-TW" altLang="en-US" sz="1800" b="1" dirty="0">
              <a:latin typeface="微軟正黑體" panose="020B0604030504040204" pitchFamily="34" charset="-120"/>
              <a:ea typeface="微軟正黑體" panose="020B0604030504040204" pitchFamily="34" charset="-120"/>
            </a:rPr>
            <a:t>教學實踐</a:t>
          </a:r>
        </a:p>
      </dgm:t>
    </dgm:pt>
    <dgm:pt modelId="{ECEBB156-E9CB-4E21-9EC8-FD6D72B4DCC2}" type="parTrans" cxnId="{CF07011C-68B5-4469-B3F0-8828C7BBB1B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3182C0AF-7A49-414B-A014-1F17E8EEC80C}" type="sibTrans" cxnId="{CF07011C-68B5-4469-B3F0-8828C7BBB1B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4AE3517-7A3C-4172-86A5-491E3FD356DF}">
      <dgm:prSet custT="1"/>
      <dgm:spPr/>
      <dgm:t>
        <a:bodyPr/>
        <a:lstStyle/>
        <a:p>
          <a:r>
            <a:rPr lang="zh-TW" altLang="en-US" sz="1800" b="1" dirty="0">
              <a:latin typeface="微軟正黑體" panose="020B0604030504040204" pitchFamily="34" charset="-120"/>
              <a:ea typeface="微軟正黑體" panose="020B0604030504040204" pitchFamily="34" charset="-120"/>
            </a:rPr>
            <a:t>協力試行</a:t>
          </a:r>
        </a:p>
      </dgm:t>
    </dgm:pt>
    <dgm:pt modelId="{AD31484C-2A86-4752-85EB-5F85543B7376}" type="parTrans" cxnId="{1992B18B-8B95-4511-975C-F0D209D874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4D6C132-8466-4260-B599-59595F92889D}" type="sibTrans" cxnId="{1992B18B-8B95-4511-975C-F0D209D874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3B82F9F-90BE-4657-BAAC-F758A8ED7071}">
      <dgm:prSet custT="1"/>
      <dgm:spPr/>
      <dgm:t>
        <a:bodyPr/>
        <a:lstStyle/>
        <a:p>
          <a:r>
            <a:rPr lang="zh-TW" altLang="en-US" sz="1800" b="1" dirty="0">
              <a:latin typeface="微軟正黑體" panose="020B0604030504040204" pitchFamily="34" charset="-120"/>
              <a:ea typeface="微軟正黑體" panose="020B0604030504040204" pitchFamily="34" charset="-120"/>
            </a:rPr>
            <a:t>新住民語文教學</a:t>
          </a:r>
        </a:p>
      </dgm:t>
    </dgm:pt>
    <dgm:pt modelId="{BFF0E22C-A5AA-46FB-A58F-33DBCBD53699}" type="parTrans" cxnId="{839788FE-EFDD-4424-8759-3CF20215661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307E68A-180C-4940-9043-199CB1F0E11E}" type="sibTrans" cxnId="{839788FE-EFDD-4424-8759-3CF20215661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E3BF664-ED70-4F40-BB6B-F362C99AB510}">
      <dgm:prSet custT="1"/>
      <dgm:spPr/>
      <dgm:t>
        <a:bodyPr/>
        <a:lstStyle/>
        <a:p>
          <a:r>
            <a:rPr lang="zh-TW" altLang="en-US" sz="1800" b="1" dirty="0">
              <a:latin typeface="微軟正黑體" panose="020B0604030504040204" pitchFamily="34" charset="-120"/>
              <a:ea typeface="微軟正黑體" panose="020B0604030504040204" pitchFamily="34" charset="-120"/>
            </a:rPr>
            <a:t>本土語文</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教學</a:t>
          </a:r>
        </a:p>
      </dgm:t>
    </dgm:pt>
    <dgm:pt modelId="{34A74E53-E158-4570-B5EE-062860FB9849}" type="parTrans" cxnId="{C0325567-DE30-4836-A975-9EFB56E80E90}">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E2738CF-EBFC-4B44-91D5-FD758987AEFF}" type="sibTrans" cxnId="{C0325567-DE30-4836-A975-9EFB56E80E9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358C119-BCC1-4DF2-AFF5-C213114BE5AB}">
      <dgm:prSet custT="1"/>
      <dgm:spPr/>
      <dgm:t>
        <a:bodyPr/>
        <a:lstStyle/>
        <a:p>
          <a:r>
            <a:rPr lang="zh-TW" altLang="en-US" sz="1800" b="1">
              <a:effectLst/>
              <a:latin typeface="微軟正黑體" panose="020B0604030504040204" pitchFamily="34" charset="-120"/>
              <a:ea typeface="微軟正黑體" panose="020B0604030504040204" pitchFamily="34" charset="-120"/>
            </a:rPr>
            <a:t>分階宣導</a:t>
          </a:r>
          <a:endParaRPr lang="zh-TW" altLang="en-US" sz="1800" b="1" dirty="0">
            <a:effectLst/>
            <a:latin typeface="微軟正黑體" panose="020B0604030504040204" pitchFamily="34" charset="-120"/>
            <a:ea typeface="微軟正黑體" panose="020B0604030504040204" pitchFamily="34" charset="-120"/>
          </a:endParaRPr>
        </a:p>
      </dgm:t>
    </dgm:pt>
    <dgm:pt modelId="{B585B45F-A4D7-4D97-97EF-70CE4D26F8F0}" type="parTrans" cxnId="{02769D55-C9F1-4A40-9F97-E16F17282AF5}">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06B2319-0B8D-47E8-9B00-96EA131406BB}" type="sibTrans" cxnId="{02769D55-C9F1-4A40-9F97-E16F17282AF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839137C-36F7-4A6A-88EC-C5BE20BEE94B}">
      <dgm:prSet custT="1"/>
      <dgm:spPr/>
      <dgm:t>
        <a:bodyPr/>
        <a:lstStyle/>
        <a:p>
          <a:r>
            <a:rPr lang="zh-TW" altLang="en-US" sz="1800" b="1" dirty="0">
              <a:latin typeface="微軟正黑體" panose="020B0604030504040204" pitchFamily="34" charset="-120"/>
              <a:ea typeface="微軟正黑體" panose="020B0604030504040204" pitchFamily="34" charset="-120"/>
            </a:rPr>
            <a:t>深入增能</a:t>
          </a:r>
        </a:p>
      </dgm:t>
    </dgm:pt>
    <dgm:pt modelId="{5806D333-CC33-4F22-8183-73E63D62F5CA}" type="parTrans" cxnId="{2A0ADDF3-B2B9-4287-BE0F-6E7CB772930F}">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98E0060-DD8A-4F83-B7F1-E3D9D3DC9160}" type="sibTrans" cxnId="{2A0ADDF3-B2B9-4287-BE0F-6E7CB772930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286F9A9-5D6A-4F32-9F41-71C844BA18D1}">
      <dgm:prSet custT="1"/>
      <dgm:spPr/>
      <dgm:t>
        <a:bodyPr/>
        <a:lstStyle/>
        <a:p>
          <a:r>
            <a:rPr lang="zh-TW" altLang="en-US" sz="1800" b="1" dirty="0">
              <a:latin typeface="微軟正黑體" panose="020B0604030504040204" pitchFamily="34" charset="-120"/>
              <a:ea typeface="微軟正黑體" panose="020B0604030504040204" pitchFamily="34" charset="-120"/>
            </a:rPr>
            <a:t>充實設備</a:t>
          </a:r>
        </a:p>
      </dgm:t>
    </dgm:pt>
    <dgm:pt modelId="{B6BD6A2A-5FF6-4522-BEF4-E70D16112F99}" type="parTrans" cxnId="{0077797A-009D-46FA-89B2-18DCC07EDA1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19F16D7-A894-46E2-8063-FF576C099CBA}" type="sibTrans" cxnId="{0077797A-009D-46FA-89B2-18DCC07EDA1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FDFEC28-DD48-4240-B044-78640141ABBF}">
      <dgm:prSet custT="1"/>
      <dgm:spPr/>
      <dgm:t>
        <a:bodyPr/>
        <a:lstStyle/>
        <a:p>
          <a:r>
            <a:rPr lang="zh-TW" altLang="en-US" sz="1800" b="1" dirty="0">
              <a:latin typeface="微軟正黑體" panose="020B0604030504040204" pitchFamily="34" charset="-120"/>
              <a:ea typeface="微軟正黑體" panose="020B0604030504040204" pitchFamily="34" charset="-120"/>
            </a:rPr>
            <a:t>提供</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參考資源</a:t>
          </a:r>
        </a:p>
      </dgm:t>
    </dgm:pt>
    <dgm:pt modelId="{3AAC1744-FF4C-4E6A-B2EF-85BF9D5ECC9F}" type="parTrans" cxnId="{ED298517-D4BE-44E6-9AF2-1EB3D77C80F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2DF916D9-6ECC-40FB-802B-713C3050444D}" type="sibTrans" cxnId="{ED298517-D4BE-44E6-9AF2-1EB3D77C80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2B28A33-5104-4390-A3F9-74CB6B4875E3}" type="pres">
      <dgm:prSet presAssocID="{AE36CA3C-3747-4F71-9217-BA8450209AE3}" presName="diagram" presStyleCnt="0">
        <dgm:presLayoutVars>
          <dgm:chPref val="1"/>
          <dgm:dir/>
          <dgm:animOne val="branch"/>
          <dgm:animLvl val="lvl"/>
          <dgm:resizeHandles/>
        </dgm:presLayoutVars>
      </dgm:prSet>
      <dgm:spPr/>
    </dgm:pt>
    <dgm:pt modelId="{4216AF17-F867-414A-8769-F564D09DDBA6}" type="pres">
      <dgm:prSet presAssocID="{E1CDBBB4-BE2F-434E-8FD2-DFBB0419FF07}" presName="root" presStyleCnt="0"/>
      <dgm:spPr/>
    </dgm:pt>
    <dgm:pt modelId="{50FDE608-4DDF-449E-B36A-2202D1620183}" type="pres">
      <dgm:prSet presAssocID="{E1CDBBB4-BE2F-434E-8FD2-DFBB0419FF07}" presName="rootComposite" presStyleCnt="0"/>
      <dgm:spPr/>
    </dgm:pt>
    <dgm:pt modelId="{E5B75FDC-ADB8-4F4F-9838-AF5AFA67CDBD}" type="pres">
      <dgm:prSet presAssocID="{E1CDBBB4-BE2F-434E-8FD2-DFBB0419FF07}" presName="rootText" presStyleLbl="node1" presStyleIdx="0" presStyleCnt="4"/>
      <dgm:spPr/>
    </dgm:pt>
    <dgm:pt modelId="{8D6C0D6D-3496-48F6-8179-67BA457F93FA}" type="pres">
      <dgm:prSet presAssocID="{E1CDBBB4-BE2F-434E-8FD2-DFBB0419FF07}" presName="rootConnector" presStyleLbl="node1" presStyleIdx="0" presStyleCnt="4"/>
      <dgm:spPr/>
    </dgm:pt>
    <dgm:pt modelId="{9F89ED66-9002-4967-8F3D-657FDA40A0FA}" type="pres">
      <dgm:prSet presAssocID="{E1CDBBB4-BE2F-434E-8FD2-DFBB0419FF07}" presName="childShape" presStyleCnt="0"/>
      <dgm:spPr/>
    </dgm:pt>
    <dgm:pt modelId="{67308CEB-5BE3-4ABF-82A4-DAF7E75E6F41}" type="pres">
      <dgm:prSet presAssocID="{B73F41B5-60A5-47B8-BA6E-7556D57CAA83}" presName="Name13" presStyleLbl="parChTrans1D2" presStyleIdx="0" presStyleCnt="13"/>
      <dgm:spPr/>
    </dgm:pt>
    <dgm:pt modelId="{69BC24E9-9BC3-41F4-B58B-746E9CC4C82A}" type="pres">
      <dgm:prSet presAssocID="{6D1D49B7-554C-45F1-8AFF-F0DD241D5426}" presName="childText" presStyleLbl="bgAcc1" presStyleIdx="0" presStyleCnt="13">
        <dgm:presLayoutVars>
          <dgm:bulletEnabled val="1"/>
        </dgm:presLayoutVars>
      </dgm:prSet>
      <dgm:spPr/>
    </dgm:pt>
    <dgm:pt modelId="{00C612ED-7760-4284-8A1D-BA5F7EBB27CE}" type="pres">
      <dgm:prSet presAssocID="{FCDE0B8B-EB7C-493A-8AEE-7F96B687FCD9}" presName="Name13" presStyleLbl="parChTrans1D2" presStyleIdx="1" presStyleCnt="13"/>
      <dgm:spPr/>
    </dgm:pt>
    <dgm:pt modelId="{AD74E22A-E080-414A-9D80-462B199DBA2C}" type="pres">
      <dgm:prSet presAssocID="{31EFE4F7-24E0-4D49-ABDE-88ECC99F3267}" presName="childText" presStyleLbl="bgAcc1" presStyleIdx="1" presStyleCnt="13">
        <dgm:presLayoutVars>
          <dgm:bulletEnabled val="1"/>
        </dgm:presLayoutVars>
      </dgm:prSet>
      <dgm:spPr/>
    </dgm:pt>
    <dgm:pt modelId="{C3D85FE3-8352-4461-B334-5181BEE0F267}" type="pres">
      <dgm:prSet presAssocID="{B7ADA1D9-7ECA-4DA1-B449-BD480B67798A}" presName="root" presStyleCnt="0"/>
      <dgm:spPr/>
    </dgm:pt>
    <dgm:pt modelId="{588AFDB4-C7C7-43AA-899A-4F01111A1D90}" type="pres">
      <dgm:prSet presAssocID="{B7ADA1D9-7ECA-4DA1-B449-BD480B67798A}" presName="rootComposite" presStyleCnt="0"/>
      <dgm:spPr/>
    </dgm:pt>
    <dgm:pt modelId="{A5012088-4013-4FB4-89E2-577B3A14FF8C}" type="pres">
      <dgm:prSet presAssocID="{B7ADA1D9-7ECA-4DA1-B449-BD480B67798A}" presName="rootText" presStyleLbl="node1" presStyleIdx="1" presStyleCnt="4"/>
      <dgm:spPr/>
    </dgm:pt>
    <dgm:pt modelId="{34D27430-4221-4BF0-BB02-8F217529956B}" type="pres">
      <dgm:prSet presAssocID="{B7ADA1D9-7ECA-4DA1-B449-BD480B67798A}" presName="rootConnector" presStyleLbl="node1" presStyleIdx="1" presStyleCnt="4"/>
      <dgm:spPr/>
    </dgm:pt>
    <dgm:pt modelId="{B307475F-32CB-43D0-AA9D-0E4B10C25C5F}" type="pres">
      <dgm:prSet presAssocID="{B7ADA1D9-7ECA-4DA1-B449-BD480B67798A}" presName="childShape" presStyleCnt="0"/>
      <dgm:spPr/>
    </dgm:pt>
    <dgm:pt modelId="{36DD3BDD-EC34-426E-BF0F-C9FC7E429FD4}" type="pres">
      <dgm:prSet presAssocID="{15AA3030-A734-4FF5-BAB2-913D01B4E1BC}" presName="Name13" presStyleLbl="parChTrans1D2" presStyleIdx="2" presStyleCnt="13"/>
      <dgm:spPr/>
    </dgm:pt>
    <dgm:pt modelId="{A761CE98-3D39-4EC3-91B5-DBA99EBD1B41}" type="pres">
      <dgm:prSet presAssocID="{D0D5CAA3-3A19-4A72-9ED9-D6633F7731E4}" presName="childText" presStyleLbl="bgAcc1" presStyleIdx="2" presStyleCnt="13">
        <dgm:presLayoutVars>
          <dgm:bulletEnabled val="1"/>
        </dgm:presLayoutVars>
      </dgm:prSet>
      <dgm:spPr/>
    </dgm:pt>
    <dgm:pt modelId="{ED53BF46-1341-4566-B41C-F5B631C7F74B}" type="pres">
      <dgm:prSet presAssocID="{ECEBB156-E9CB-4E21-9EC8-FD6D72B4DCC2}" presName="Name13" presStyleLbl="parChTrans1D2" presStyleIdx="3" presStyleCnt="13"/>
      <dgm:spPr/>
    </dgm:pt>
    <dgm:pt modelId="{E9FFF8F9-B97D-47AA-9E18-263A83EEDDD0}" type="pres">
      <dgm:prSet presAssocID="{08C4D3A1-C2E1-4193-B364-CCA6313552A9}" presName="childText" presStyleLbl="bgAcc1" presStyleIdx="3" presStyleCnt="13">
        <dgm:presLayoutVars>
          <dgm:bulletEnabled val="1"/>
        </dgm:presLayoutVars>
      </dgm:prSet>
      <dgm:spPr/>
    </dgm:pt>
    <dgm:pt modelId="{45647877-C466-461D-9A35-1DD48CD05870}" type="pres">
      <dgm:prSet presAssocID="{AD31484C-2A86-4752-85EB-5F85543B7376}" presName="Name13" presStyleLbl="parChTrans1D2" presStyleIdx="4" presStyleCnt="13"/>
      <dgm:spPr/>
    </dgm:pt>
    <dgm:pt modelId="{2B456A74-A104-45F9-9057-7D993BEEB917}" type="pres">
      <dgm:prSet presAssocID="{94AE3517-7A3C-4172-86A5-491E3FD356DF}" presName="childText" presStyleLbl="bgAcc1" presStyleIdx="4" presStyleCnt="13">
        <dgm:presLayoutVars>
          <dgm:bulletEnabled val="1"/>
        </dgm:presLayoutVars>
      </dgm:prSet>
      <dgm:spPr/>
    </dgm:pt>
    <dgm:pt modelId="{5349C6A8-640A-4706-81FD-7D6ED9C5E39F}" type="pres">
      <dgm:prSet presAssocID="{BFF0E22C-A5AA-46FB-A58F-33DBCBD53699}" presName="Name13" presStyleLbl="parChTrans1D2" presStyleIdx="5" presStyleCnt="13"/>
      <dgm:spPr/>
    </dgm:pt>
    <dgm:pt modelId="{75A2D482-35D0-48E1-B36E-FDCB76ACB9EB}" type="pres">
      <dgm:prSet presAssocID="{D3B82F9F-90BE-4657-BAAC-F758A8ED7071}" presName="childText" presStyleLbl="bgAcc1" presStyleIdx="5" presStyleCnt="13">
        <dgm:presLayoutVars>
          <dgm:bulletEnabled val="1"/>
        </dgm:presLayoutVars>
      </dgm:prSet>
      <dgm:spPr/>
    </dgm:pt>
    <dgm:pt modelId="{1402595F-5F9C-4D37-B3D3-39E60C4F15C6}" type="pres">
      <dgm:prSet presAssocID="{34A74E53-E158-4570-B5EE-062860FB9849}" presName="Name13" presStyleLbl="parChTrans1D2" presStyleIdx="6" presStyleCnt="13"/>
      <dgm:spPr/>
    </dgm:pt>
    <dgm:pt modelId="{210D796F-75CE-42A2-A4EC-BF4C5DF3CEC2}" type="pres">
      <dgm:prSet presAssocID="{8E3BF664-ED70-4F40-BB6B-F362C99AB510}" presName="childText" presStyleLbl="bgAcc1" presStyleIdx="6" presStyleCnt="13">
        <dgm:presLayoutVars>
          <dgm:bulletEnabled val="1"/>
        </dgm:presLayoutVars>
      </dgm:prSet>
      <dgm:spPr/>
    </dgm:pt>
    <dgm:pt modelId="{15CA329F-2CB5-41D4-B04A-390E53FE1697}" type="pres">
      <dgm:prSet presAssocID="{DB6C95FF-A7E8-4B93-BD7B-53AAADC9B887}" presName="root" presStyleCnt="0"/>
      <dgm:spPr/>
    </dgm:pt>
    <dgm:pt modelId="{B60976DE-9FD3-4E18-8786-1CD761E827B7}" type="pres">
      <dgm:prSet presAssocID="{DB6C95FF-A7E8-4B93-BD7B-53AAADC9B887}" presName="rootComposite" presStyleCnt="0"/>
      <dgm:spPr/>
    </dgm:pt>
    <dgm:pt modelId="{AF7FE4B4-567C-4056-B5B1-6D701530D93B}" type="pres">
      <dgm:prSet presAssocID="{DB6C95FF-A7E8-4B93-BD7B-53AAADC9B887}" presName="rootText" presStyleLbl="node1" presStyleIdx="2" presStyleCnt="4"/>
      <dgm:spPr/>
    </dgm:pt>
    <dgm:pt modelId="{B5E9B924-9358-462F-932C-2A27CFC2AF3C}" type="pres">
      <dgm:prSet presAssocID="{DB6C95FF-A7E8-4B93-BD7B-53AAADC9B887}" presName="rootConnector" presStyleLbl="node1" presStyleIdx="2" presStyleCnt="4"/>
      <dgm:spPr/>
    </dgm:pt>
    <dgm:pt modelId="{3A638D3D-4FC4-4089-957C-631E4B8F2F9C}" type="pres">
      <dgm:prSet presAssocID="{DB6C95FF-A7E8-4B93-BD7B-53AAADC9B887}" presName="childShape" presStyleCnt="0"/>
      <dgm:spPr/>
    </dgm:pt>
    <dgm:pt modelId="{D73A4B96-829D-45BC-8325-EF6CFD31FDF1}" type="pres">
      <dgm:prSet presAssocID="{351AECFB-C01B-4ED7-8BDF-DCAB286A9F3D}" presName="Name13" presStyleLbl="parChTrans1D2" presStyleIdx="7" presStyleCnt="13"/>
      <dgm:spPr/>
    </dgm:pt>
    <dgm:pt modelId="{19BC3044-5F52-44D7-BE61-2ED0231C2D3E}" type="pres">
      <dgm:prSet presAssocID="{E15539B4-131C-4E89-9AA9-F2DC472B9080}" presName="childText" presStyleLbl="bgAcc1" presStyleIdx="7" presStyleCnt="13">
        <dgm:presLayoutVars>
          <dgm:bulletEnabled val="1"/>
        </dgm:presLayoutVars>
      </dgm:prSet>
      <dgm:spPr/>
    </dgm:pt>
    <dgm:pt modelId="{6F36EF44-4F1F-4521-BD6A-13B676F9E4C4}" type="pres">
      <dgm:prSet presAssocID="{B585B45F-A4D7-4D97-97EF-70CE4D26F8F0}" presName="Name13" presStyleLbl="parChTrans1D2" presStyleIdx="8" presStyleCnt="13"/>
      <dgm:spPr/>
    </dgm:pt>
    <dgm:pt modelId="{16F5E369-8358-458B-B311-FBEBE0F5D661}" type="pres">
      <dgm:prSet presAssocID="{7358C119-BCC1-4DF2-AFF5-C213114BE5AB}" presName="childText" presStyleLbl="bgAcc1" presStyleIdx="8" presStyleCnt="13">
        <dgm:presLayoutVars>
          <dgm:bulletEnabled val="1"/>
        </dgm:presLayoutVars>
      </dgm:prSet>
      <dgm:spPr/>
    </dgm:pt>
    <dgm:pt modelId="{840C887D-C350-4023-9394-C02FA38F203E}" type="pres">
      <dgm:prSet presAssocID="{5806D333-CC33-4F22-8183-73E63D62F5CA}" presName="Name13" presStyleLbl="parChTrans1D2" presStyleIdx="9" presStyleCnt="13"/>
      <dgm:spPr/>
    </dgm:pt>
    <dgm:pt modelId="{0BAEEC98-0F2A-4CD6-A850-CB9716F5790A}" type="pres">
      <dgm:prSet presAssocID="{6839137C-36F7-4A6A-88EC-C5BE20BEE94B}" presName="childText" presStyleLbl="bgAcc1" presStyleIdx="9" presStyleCnt="13">
        <dgm:presLayoutVars>
          <dgm:bulletEnabled val="1"/>
        </dgm:presLayoutVars>
      </dgm:prSet>
      <dgm:spPr/>
    </dgm:pt>
    <dgm:pt modelId="{7F7F0900-7120-403C-A152-430D08060031}" type="pres">
      <dgm:prSet presAssocID="{13B43C1E-C11A-45A0-8461-A5943727EE14}" presName="root" presStyleCnt="0"/>
      <dgm:spPr/>
    </dgm:pt>
    <dgm:pt modelId="{CFD74682-B51D-4009-B152-D733E37A830E}" type="pres">
      <dgm:prSet presAssocID="{13B43C1E-C11A-45A0-8461-A5943727EE14}" presName="rootComposite" presStyleCnt="0"/>
      <dgm:spPr/>
    </dgm:pt>
    <dgm:pt modelId="{400F338E-DAC8-4B5A-8026-5BF24AAF6598}" type="pres">
      <dgm:prSet presAssocID="{13B43C1E-C11A-45A0-8461-A5943727EE14}" presName="rootText" presStyleLbl="node1" presStyleIdx="3" presStyleCnt="4"/>
      <dgm:spPr/>
    </dgm:pt>
    <dgm:pt modelId="{3DF7D07D-017D-4235-A757-3C1857A2FA00}" type="pres">
      <dgm:prSet presAssocID="{13B43C1E-C11A-45A0-8461-A5943727EE14}" presName="rootConnector" presStyleLbl="node1" presStyleIdx="3" presStyleCnt="4"/>
      <dgm:spPr/>
    </dgm:pt>
    <dgm:pt modelId="{BA2D3563-5E37-416A-8763-0FA0B69F8A35}" type="pres">
      <dgm:prSet presAssocID="{13B43C1E-C11A-45A0-8461-A5943727EE14}" presName="childShape" presStyleCnt="0"/>
      <dgm:spPr/>
    </dgm:pt>
    <dgm:pt modelId="{724656F5-7238-470B-B590-011605877B57}" type="pres">
      <dgm:prSet presAssocID="{BA29E3DB-FEB8-4A87-9904-884E97012E21}" presName="Name13" presStyleLbl="parChTrans1D2" presStyleIdx="10" presStyleCnt="13"/>
      <dgm:spPr/>
    </dgm:pt>
    <dgm:pt modelId="{C9D7BB38-CCD1-4580-82CE-CF6B0AC7070E}" type="pres">
      <dgm:prSet presAssocID="{DD1B25CF-FD4B-4833-AE8F-AA8AD786FCB3}" presName="childText" presStyleLbl="bgAcc1" presStyleIdx="10" presStyleCnt="13">
        <dgm:presLayoutVars>
          <dgm:bulletEnabled val="1"/>
        </dgm:presLayoutVars>
      </dgm:prSet>
      <dgm:spPr/>
    </dgm:pt>
    <dgm:pt modelId="{FE56C84B-A1EB-4B32-9BF6-A9195A9016A5}" type="pres">
      <dgm:prSet presAssocID="{B6BD6A2A-5FF6-4522-BEF4-E70D16112F99}" presName="Name13" presStyleLbl="parChTrans1D2" presStyleIdx="11" presStyleCnt="13"/>
      <dgm:spPr/>
    </dgm:pt>
    <dgm:pt modelId="{7162EDE8-2559-4021-BE03-7290304BD5F9}" type="pres">
      <dgm:prSet presAssocID="{A286F9A9-5D6A-4F32-9F41-71C844BA18D1}" presName="childText" presStyleLbl="bgAcc1" presStyleIdx="11" presStyleCnt="13">
        <dgm:presLayoutVars>
          <dgm:bulletEnabled val="1"/>
        </dgm:presLayoutVars>
      </dgm:prSet>
      <dgm:spPr/>
    </dgm:pt>
    <dgm:pt modelId="{2FD5BC43-D22D-4F35-8404-4B953F6AFCED}" type="pres">
      <dgm:prSet presAssocID="{3AAC1744-FF4C-4E6A-B2EF-85BF9D5ECC9F}" presName="Name13" presStyleLbl="parChTrans1D2" presStyleIdx="12" presStyleCnt="13"/>
      <dgm:spPr/>
    </dgm:pt>
    <dgm:pt modelId="{72D18237-D78F-4D75-A128-A0508AC3FA43}" type="pres">
      <dgm:prSet presAssocID="{4FDFEC28-DD48-4240-B044-78640141ABBF}" presName="childText" presStyleLbl="bgAcc1" presStyleIdx="12" presStyleCnt="13">
        <dgm:presLayoutVars>
          <dgm:bulletEnabled val="1"/>
        </dgm:presLayoutVars>
      </dgm:prSet>
      <dgm:spPr/>
    </dgm:pt>
  </dgm:ptLst>
  <dgm:cxnLst>
    <dgm:cxn modelId="{F746FA05-5AD3-40D3-845F-91ADB557B4C1}" type="presOf" srcId="{FCDE0B8B-EB7C-493A-8AEE-7F96B687FCD9}" destId="{00C612ED-7760-4284-8A1D-BA5F7EBB27CE}" srcOrd="0" destOrd="0" presId="urn:microsoft.com/office/officeart/2005/8/layout/hierarchy3"/>
    <dgm:cxn modelId="{D44E2E07-138C-4D02-BD8F-31014CD605EB}" srcId="{AE36CA3C-3747-4F71-9217-BA8450209AE3}" destId="{13B43C1E-C11A-45A0-8461-A5943727EE14}" srcOrd="3" destOrd="0" parTransId="{162849C7-E29B-42B7-8651-D9448104F720}" sibTransId="{1F9533BD-D1FA-4E14-99EC-49ABEA99C396}"/>
    <dgm:cxn modelId="{8831610A-FACC-457F-9B79-1AC5C5152D99}" type="presOf" srcId="{BA29E3DB-FEB8-4A87-9904-884E97012E21}" destId="{724656F5-7238-470B-B590-011605877B57}" srcOrd="0" destOrd="0" presId="urn:microsoft.com/office/officeart/2005/8/layout/hierarchy3"/>
    <dgm:cxn modelId="{9332B80B-FB8C-49F7-836E-D3015F64C67A}" srcId="{B7ADA1D9-7ECA-4DA1-B449-BD480B67798A}" destId="{D0D5CAA3-3A19-4A72-9ED9-D6633F7731E4}" srcOrd="0" destOrd="0" parTransId="{15AA3030-A734-4FF5-BAB2-913D01B4E1BC}" sibTransId="{F3E87B51-676D-49EC-965B-1E5005C7B4FD}"/>
    <dgm:cxn modelId="{9C95BB12-B362-467C-BBFF-9D58FAA5B386}" type="presOf" srcId="{5806D333-CC33-4F22-8183-73E63D62F5CA}" destId="{840C887D-C350-4023-9394-C02FA38F203E}" srcOrd="0" destOrd="0" presId="urn:microsoft.com/office/officeart/2005/8/layout/hierarchy3"/>
    <dgm:cxn modelId="{ED298517-D4BE-44E6-9AF2-1EB3D77C80FB}" srcId="{13B43C1E-C11A-45A0-8461-A5943727EE14}" destId="{4FDFEC28-DD48-4240-B044-78640141ABBF}" srcOrd="2" destOrd="0" parTransId="{3AAC1744-FF4C-4E6A-B2EF-85BF9D5ECC9F}" sibTransId="{2DF916D9-6ECC-40FB-802B-713C3050444D}"/>
    <dgm:cxn modelId="{9A186519-BC0A-4E7C-A3DA-F2CD7F7DE847}" type="presOf" srcId="{13B43C1E-C11A-45A0-8461-A5943727EE14}" destId="{3DF7D07D-017D-4235-A757-3C1857A2FA00}" srcOrd="1" destOrd="0" presId="urn:microsoft.com/office/officeart/2005/8/layout/hierarchy3"/>
    <dgm:cxn modelId="{CF07011C-68B5-4469-B3F0-8828C7BBB1B4}" srcId="{B7ADA1D9-7ECA-4DA1-B449-BD480B67798A}" destId="{08C4D3A1-C2E1-4193-B364-CCA6313552A9}" srcOrd="1" destOrd="0" parTransId="{ECEBB156-E9CB-4E21-9EC8-FD6D72B4DCC2}" sibTransId="{3182C0AF-7A49-414B-A014-1F17E8EEC80C}"/>
    <dgm:cxn modelId="{96F42D1C-24D9-4684-A911-D2D989DE3D80}" type="presOf" srcId="{DB6C95FF-A7E8-4B93-BD7B-53AAADC9B887}" destId="{AF7FE4B4-567C-4056-B5B1-6D701530D93B}" srcOrd="0" destOrd="0" presId="urn:microsoft.com/office/officeart/2005/8/layout/hierarchy3"/>
    <dgm:cxn modelId="{053FA41D-F0B5-41BA-B62E-3F1A91ADFC93}" type="presOf" srcId="{13B43C1E-C11A-45A0-8461-A5943727EE14}" destId="{400F338E-DAC8-4B5A-8026-5BF24AAF6598}" srcOrd="0" destOrd="0" presId="urn:microsoft.com/office/officeart/2005/8/layout/hierarchy3"/>
    <dgm:cxn modelId="{6FEE712D-5878-46EF-A930-502C11E3B00A}" srcId="{E1CDBBB4-BE2F-434E-8FD2-DFBB0419FF07}" destId="{6D1D49B7-554C-45F1-8AFF-F0DD241D5426}" srcOrd="0" destOrd="0" parTransId="{B73F41B5-60A5-47B8-BA6E-7556D57CAA83}" sibTransId="{C40E3579-45D6-4E1C-A69B-1F674714D857}"/>
    <dgm:cxn modelId="{ADFC473E-E56C-4DD0-95B8-37160D9C2FA6}" srcId="{AE36CA3C-3747-4F71-9217-BA8450209AE3}" destId="{E1CDBBB4-BE2F-434E-8FD2-DFBB0419FF07}" srcOrd="0" destOrd="0" parTransId="{F89D40DB-C837-47E6-95AD-BC3D8C9CDF78}" sibTransId="{65F2B192-CBF8-4D49-86AE-47E99B542A2A}"/>
    <dgm:cxn modelId="{C592A85D-4EA5-46E7-B132-913D4507B4C1}" type="presOf" srcId="{B6BD6A2A-5FF6-4522-BEF4-E70D16112F99}" destId="{FE56C84B-A1EB-4B32-9BF6-A9195A9016A5}" srcOrd="0" destOrd="0" presId="urn:microsoft.com/office/officeart/2005/8/layout/hierarchy3"/>
    <dgm:cxn modelId="{898B9A64-992A-4C8D-8E9D-4EBE8790DF96}" type="presOf" srcId="{B7ADA1D9-7ECA-4DA1-B449-BD480B67798A}" destId="{A5012088-4013-4FB4-89E2-577B3A14FF8C}" srcOrd="0" destOrd="0" presId="urn:microsoft.com/office/officeart/2005/8/layout/hierarchy3"/>
    <dgm:cxn modelId="{C0325567-DE30-4836-A975-9EFB56E80E90}" srcId="{B7ADA1D9-7ECA-4DA1-B449-BD480B67798A}" destId="{8E3BF664-ED70-4F40-BB6B-F362C99AB510}" srcOrd="4" destOrd="0" parTransId="{34A74E53-E158-4570-B5EE-062860FB9849}" sibTransId="{0E2738CF-EBFC-4B44-91D5-FD758987AEFF}"/>
    <dgm:cxn modelId="{0232774A-EB06-44C3-9263-1B78DFF70752}" type="presOf" srcId="{E15539B4-131C-4E89-9AA9-F2DC472B9080}" destId="{19BC3044-5F52-44D7-BE61-2ED0231C2D3E}" srcOrd="0" destOrd="0" presId="urn:microsoft.com/office/officeart/2005/8/layout/hierarchy3"/>
    <dgm:cxn modelId="{76D5004B-E4DE-49BE-A42C-B8BA5E496A87}" type="presOf" srcId="{8E3BF664-ED70-4F40-BB6B-F362C99AB510}" destId="{210D796F-75CE-42A2-A4EC-BF4C5DF3CEC2}" srcOrd="0" destOrd="0" presId="urn:microsoft.com/office/officeart/2005/8/layout/hierarchy3"/>
    <dgm:cxn modelId="{CB208B6C-E74D-404D-911C-551C5209B29F}" type="presOf" srcId="{3AAC1744-FF4C-4E6A-B2EF-85BF9D5ECC9F}" destId="{2FD5BC43-D22D-4F35-8404-4B953F6AFCED}" srcOrd="0" destOrd="0" presId="urn:microsoft.com/office/officeart/2005/8/layout/hierarchy3"/>
    <dgm:cxn modelId="{7F547B4F-9616-4D03-A3AB-66F671214F87}" type="presOf" srcId="{E1CDBBB4-BE2F-434E-8FD2-DFBB0419FF07}" destId="{8D6C0D6D-3496-48F6-8179-67BA457F93FA}" srcOrd="1" destOrd="0" presId="urn:microsoft.com/office/officeart/2005/8/layout/hierarchy3"/>
    <dgm:cxn modelId="{02769D55-C9F1-4A40-9F97-E16F17282AF5}" srcId="{DB6C95FF-A7E8-4B93-BD7B-53AAADC9B887}" destId="{7358C119-BCC1-4DF2-AFF5-C213114BE5AB}" srcOrd="1" destOrd="0" parTransId="{B585B45F-A4D7-4D97-97EF-70CE4D26F8F0}" sibTransId="{B06B2319-0B8D-47E8-9B00-96EA131406BB}"/>
    <dgm:cxn modelId="{BF802157-E9A3-46EB-A275-AC784208E92B}" type="presOf" srcId="{D0D5CAA3-3A19-4A72-9ED9-D6633F7731E4}" destId="{A761CE98-3D39-4EC3-91B5-DBA99EBD1B41}" srcOrd="0" destOrd="0" presId="urn:microsoft.com/office/officeart/2005/8/layout/hierarchy3"/>
    <dgm:cxn modelId="{8866FF59-226A-461E-AF0B-89F02F16EFAB}" type="presOf" srcId="{B73F41B5-60A5-47B8-BA6E-7556D57CAA83}" destId="{67308CEB-5BE3-4ABF-82A4-DAF7E75E6F41}" srcOrd="0" destOrd="0" presId="urn:microsoft.com/office/officeart/2005/8/layout/hierarchy3"/>
    <dgm:cxn modelId="{0077797A-009D-46FA-89B2-18DCC07EDA1A}" srcId="{13B43C1E-C11A-45A0-8461-A5943727EE14}" destId="{A286F9A9-5D6A-4F32-9F41-71C844BA18D1}" srcOrd="1" destOrd="0" parTransId="{B6BD6A2A-5FF6-4522-BEF4-E70D16112F99}" sibTransId="{119F16D7-A894-46E2-8063-FF576C099CBA}"/>
    <dgm:cxn modelId="{2BB5D97A-E20A-4F51-94D8-80B9E685E9B7}" srcId="{DB6C95FF-A7E8-4B93-BD7B-53AAADC9B887}" destId="{E15539B4-131C-4E89-9AA9-F2DC472B9080}" srcOrd="0" destOrd="0" parTransId="{351AECFB-C01B-4ED7-8BDF-DCAB286A9F3D}" sibTransId="{6AA01C16-04E1-4613-82CC-CCF41E3E667A}"/>
    <dgm:cxn modelId="{CAA35D83-D2DB-4B65-B6A0-A232E5C1F9C7}" type="presOf" srcId="{4FDFEC28-DD48-4240-B044-78640141ABBF}" destId="{72D18237-D78F-4D75-A128-A0508AC3FA43}" srcOrd="0" destOrd="0" presId="urn:microsoft.com/office/officeart/2005/8/layout/hierarchy3"/>
    <dgm:cxn modelId="{11F8D583-76C8-49AE-B27C-FB33D872E9C3}" type="presOf" srcId="{15AA3030-A734-4FF5-BAB2-913D01B4E1BC}" destId="{36DD3BDD-EC34-426E-BF0F-C9FC7E429FD4}" srcOrd="0" destOrd="0" presId="urn:microsoft.com/office/officeart/2005/8/layout/hierarchy3"/>
    <dgm:cxn modelId="{1992B18B-8B95-4511-975C-F0D209D87464}" srcId="{B7ADA1D9-7ECA-4DA1-B449-BD480B67798A}" destId="{94AE3517-7A3C-4172-86A5-491E3FD356DF}" srcOrd="2" destOrd="0" parTransId="{AD31484C-2A86-4752-85EB-5F85543B7376}" sibTransId="{64D6C132-8466-4260-B599-59595F92889D}"/>
    <dgm:cxn modelId="{4708298E-86BE-4364-9054-D2340A2DA0CD}" srcId="{AE36CA3C-3747-4F71-9217-BA8450209AE3}" destId="{B7ADA1D9-7ECA-4DA1-B449-BD480B67798A}" srcOrd="1" destOrd="0" parTransId="{34A32C77-4CA2-47C6-A7A7-1268357FE59A}" sibTransId="{7FCC3C80-BA29-40F7-B39F-A309A12641B1}"/>
    <dgm:cxn modelId="{ECD11491-4B03-4294-B55F-E407007492EB}" type="presOf" srcId="{7358C119-BCC1-4DF2-AFF5-C213114BE5AB}" destId="{16F5E369-8358-458B-B311-FBEBE0F5D661}" srcOrd="0" destOrd="0" presId="urn:microsoft.com/office/officeart/2005/8/layout/hierarchy3"/>
    <dgm:cxn modelId="{66D50695-C23F-4AB0-A6EB-0507BFB30325}" type="presOf" srcId="{08C4D3A1-C2E1-4193-B364-CCA6313552A9}" destId="{E9FFF8F9-B97D-47AA-9E18-263A83EEDDD0}" srcOrd="0" destOrd="0" presId="urn:microsoft.com/office/officeart/2005/8/layout/hierarchy3"/>
    <dgm:cxn modelId="{23079BA0-2447-4188-92A6-F3AF6587A5DA}" type="presOf" srcId="{94AE3517-7A3C-4172-86A5-491E3FD356DF}" destId="{2B456A74-A104-45F9-9057-7D993BEEB917}" srcOrd="0" destOrd="0" presId="urn:microsoft.com/office/officeart/2005/8/layout/hierarchy3"/>
    <dgm:cxn modelId="{AA4CCFA3-584C-40BA-9B0C-F54EED33ADD0}" srcId="{AE36CA3C-3747-4F71-9217-BA8450209AE3}" destId="{DB6C95FF-A7E8-4B93-BD7B-53AAADC9B887}" srcOrd="2" destOrd="0" parTransId="{2B97EA16-BE8B-453B-B933-7CF0E548681E}" sibTransId="{1FACE85A-E727-4A85-86AF-C2E263A9D3F0}"/>
    <dgm:cxn modelId="{6B5444AB-1B85-48B0-8439-573B12319AA6}" type="presOf" srcId="{31EFE4F7-24E0-4D49-ABDE-88ECC99F3267}" destId="{AD74E22A-E080-414A-9D80-462B199DBA2C}" srcOrd="0" destOrd="0" presId="urn:microsoft.com/office/officeart/2005/8/layout/hierarchy3"/>
    <dgm:cxn modelId="{FADBADAF-C960-4DAD-98AA-4765820D55F4}" type="presOf" srcId="{34A74E53-E158-4570-B5EE-062860FB9849}" destId="{1402595F-5F9C-4D37-B3D3-39E60C4F15C6}" srcOrd="0" destOrd="0" presId="urn:microsoft.com/office/officeart/2005/8/layout/hierarchy3"/>
    <dgm:cxn modelId="{D26A8FB2-E885-48F9-99F3-1437D98A0113}" srcId="{13B43C1E-C11A-45A0-8461-A5943727EE14}" destId="{DD1B25CF-FD4B-4833-AE8F-AA8AD786FCB3}" srcOrd="0" destOrd="0" parTransId="{BA29E3DB-FEB8-4A87-9904-884E97012E21}" sibTransId="{5CF94D27-39D4-47EE-B9F1-AA704D025EDD}"/>
    <dgm:cxn modelId="{D1CA76B3-8569-4408-A3CD-603DC81775FE}" type="presOf" srcId="{ECEBB156-E9CB-4E21-9EC8-FD6D72B4DCC2}" destId="{ED53BF46-1341-4566-B41C-F5B631C7F74B}" srcOrd="0" destOrd="0" presId="urn:microsoft.com/office/officeart/2005/8/layout/hierarchy3"/>
    <dgm:cxn modelId="{FE34FBB6-47A7-4D1D-A74E-A80996CC5F57}" type="presOf" srcId="{6839137C-36F7-4A6A-88EC-C5BE20BEE94B}" destId="{0BAEEC98-0F2A-4CD6-A850-CB9716F5790A}" srcOrd="0" destOrd="0" presId="urn:microsoft.com/office/officeart/2005/8/layout/hierarchy3"/>
    <dgm:cxn modelId="{749722BF-BAF7-403F-90CB-533B308C7EA9}" type="presOf" srcId="{6D1D49B7-554C-45F1-8AFF-F0DD241D5426}" destId="{69BC24E9-9BC3-41F4-B58B-746E9CC4C82A}" srcOrd="0" destOrd="0" presId="urn:microsoft.com/office/officeart/2005/8/layout/hierarchy3"/>
    <dgm:cxn modelId="{7AC348C0-24BB-4C2C-8BF2-8FDA8AFAC9B8}" type="presOf" srcId="{DD1B25CF-FD4B-4833-AE8F-AA8AD786FCB3}" destId="{C9D7BB38-CCD1-4580-82CE-CF6B0AC7070E}" srcOrd="0" destOrd="0" presId="urn:microsoft.com/office/officeart/2005/8/layout/hierarchy3"/>
    <dgm:cxn modelId="{FA36D2C1-BB49-48AE-AC70-56B9BC9AAD64}" srcId="{E1CDBBB4-BE2F-434E-8FD2-DFBB0419FF07}" destId="{31EFE4F7-24E0-4D49-ABDE-88ECC99F3267}" srcOrd="1" destOrd="0" parTransId="{FCDE0B8B-EB7C-493A-8AEE-7F96B687FCD9}" sibTransId="{08982DB1-70B7-4B14-8CD7-2CB5A042B3AB}"/>
    <dgm:cxn modelId="{40B409C3-51AE-4FAC-B502-89049E6491EE}" type="presOf" srcId="{351AECFB-C01B-4ED7-8BDF-DCAB286A9F3D}" destId="{D73A4B96-829D-45BC-8325-EF6CFD31FDF1}" srcOrd="0" destOrd="0" presId="urn:microsoft.com/office/officeart/2005/8/layout/hierarchy3"/>
    <dgm:cxn modelId="{86C360C4-F4D5-4C42-83C2-22F1B4439A1E}" type="presOf" srcId="{AD31484C-2A86-4752-85EB-5F85543B7376}" destId="{45647877-C466-461D-9A35-1DD48CD05870}" srcOrd="0" destOrd="0" presId="urn:microsoft.com/office/officeart/2005/8/layout/hierarchy3"/>
    <dgm:cxn modelId="{92516EC6-1C9D-464E-A0EC-E91CF119C7B7}" type="presOf" srcId="{DB6C95FF-A7E8-4B93-BD7B-53AAADC9B887}" destId="{B5E9B924-9358-462F-932C-2A27CFC2AF3C}" srcOrd="1" destOrd="0" presId="urn:microsoft.com/office/officeart/2005/8/layout/hierarchy3"/>
    <dgm:cxn modelId="{3F69ADC9-8628-491E-B75E-82730F74905C}" type="presOf" srcId="{AE36CA3C-3747-4F71-9217-BA8450209AE3}" destId="{72B28A33-5104-4390-A3F9-74CB6B4875E3}" srcOrd="0" destOrd="0" presId="urn:microsoft.com/office/officeart/2005/8/layout/hierarchy3"/>
    <dgm:cxn modelId="{9E61EFD5-29BF-4FDC-8BBA-E98B1A1601CC}" type="presOf" srcId="{B7ADA1D9-7ECA-4DA1-B449-BD480B67798A}" destId="{34D27430-4221-4BF0-BB02-8F217529956B}" srcOrd="1" destOrd="0" presId="urn:microsoft.com/office/officeart/2005/8/layout/hierarchy3"/>
    <dgm:cxn modelId="{B205FBD5-4157-4E77-80D3-8328CAE623FE}" type="presOf" srcId="{BFF0E22C-A5AA-46FB-A58F-33DBCBD53699}" destId="{5349C6A8-640A-4706-81FD-7D6ED9C5E39F}" srcOrd="0" destOrd="0" presId="urn:microsoft.com/office/officeart/2005/8/layout/hierarchy3"/>
    <dgm:cxn modelId="{B06815D7-00A9-476D-B428-7ECCF0EF84CC}" type="presOf" srcId="{B585B45F-A4D7-4D97-97EF-70CE4D26F8F0}" destId="{6F36EF44-4F1F-4521-BD6A-13B676F9E4C4}" srcOrd="0" destOrd="0" presId="urn:microsoft.com/office/officeart/2005/8/layout/hierarchy3"/>
    <dgm:cxn modelId="{26B13BD9-D9DA-4A1A-8F86-BC6608F83D9F}" type="presOf" srcId="{E1CDBBB4-BE2F-434E-8FD2-DFBB0419FF07}" destId="{E5B75FDC-ADB8-4F4F-9838-AF5AFA67CDBD}" srcOrd="0" destOrd="0" presId="urn:microsoft.com/office/officeart/2005/8/layout/hierarchy3"/>
    <dgm:cxn modelId="{E71490E6-16D3-411F-B02C-C6C4AAB9361A}" type="presOf" srcId="{A286F9A9-5D6A-4F32-9F41-71C844BA18D1}" destId="{7162EDE8-2559-4021-BE03-7290304BD5F9}" srcOrd="0" destOrd="0" presId="urn:microsoft.com/office/officeart/2005/8/layout/hierarchy3"/>
    <dgm:cxn modelId="{61CAA0E9-F7BA-44C3-9277-E16A7424E533}" type="presOf" srcId="{D3B82F9F-90BE-4657-BAAC-F758A8ED7071}" destId="{75A2D482-35D0-48E1-B36E-FDCB76ACB9EB}" srcOrd="0" destOrd="0" presId="urn:microsoft.com/office/officeart/2005/8/layout/hierarchy3"/>
    <dgm:cxn modelId="{2A0ADDF3-B2B9-4287-BE0F-6E7CB772930F}" srcId="{DB6C95FF-A7E8-4B93-BD7B-53AAADC9B887}" destId="{6839137C-36F7-4A6A-88EC-C5BE20BEE94B}" srcOrd="2" destOrd="0" parTransId="{5806D333-CC33-4F22-8183-73E63D62F5CA}" sibTransId="{F98E0060-DD8A-4F83-B7F1-E3D9D3DC9160}"/>
    <dgm:cxn modelId="{839788FE-EFDD-4424-8759-3CF202156616}" srcId="{B7ADA1D9-7ECA-4DA1-B449-BD480B67798A}" destId="{D3B82F9F-90BE-4657-BAAC-F758A8ED7071}" srcOrd="3" destOrd="0" parTransId="{BFF0E22C-A5AA-46FB-A58F-33DBCBD53699}" sibTransId="{A307E68A-180C-4940-9043-199CB1F0E11E}"/>
    <dgm:cxn modelId="{5722A4B5-8C5C-4CFF-89B1-A9EC77441A9B}" type="presParOf" srcId="{72B28A33-5104-4390-A3F9-74CB6B4875E3}" destId="{4216AF17-F867-414A-8769-F564D09DDBA6}" srcOrd="0" destOrd="0" presId="urn:microsoft.com/office/officeart/2005/8/layout/hierarchy3"/>
    <dgm:cxn modelId="{85944A0F-601B-47EB-9B39-F4D4DBE7796D}" type="presParOf" srcId="{4216AF17-F867-414A-8769-F564D09DDBA6}" destId="{50FDE608-4DDF-449E-B36A-2202D1620183}" srcOrd="0" destOrd="0" presId="urn:microsoft.com/office/officeart/2005/8/layout/hierarchy3"/>
    <dgm:cxn modelId="{DCD93909-51EC-41F8-85D8-3299412F66CF}" type="presParOf" srcId="{50FDE608-4DDF-449E-B36A-2202D1620183}" destId="{E5B75FDC-ADB8-4F4F-9838-AF5AFA67CDBD}" srcOrd="0" destOrd="0" presId="urn:microsoft.com/office/officeart/2005/8/layout/hierarchy3"/>
    <dgm:cxn modelId="{6746FB1E-0C02-40CC-9CB8-48DABC799EBF}" type="presParOf" srcId="{50FDE608-4DDF-449E-B36A-2202D1620183}" destId="{8D6C0D6D-3496-48F6-8179-67BA457F93FA}" srcOrd="1" destOrd="0" presId="urn:microsoft.com/office/officeart/2005/8/layout/hierarchy3"/>
    <dgm:cxn modelId="{3039F027-D6DD-4F28-B6B6-AF456A65533E}" type="presParOf" srcId="{4216AF17-F867-414A-8769-F564D09DDBA6}" destId="{9F89ED66-9002-4967-8F3D-657FDA40A0FA}" srcOrd="1" destOrd="0" presId="urn:microsoft.com/office/officeart/2005/8/layout/hierarchy3"/>
    <dgm:cxn modelId="{08168C7B-796B-4DAC-B3C7-ECF2384DAFD3}" type="presParOf" srcId="{9F89ED66-9002-4967-8F3D-657FDA40A0FA}" destId="{67308CEB-5BE3-4ABF-82A4-DAF7E75E6F41}" srcOrd="0" destOrd="0" presId="urn:microsoft.com/office/officeart/2005/8/layout/hierarchy3"/>
    <dgm:cxn modelId="{E5B424BA-4FA1-4A53-8685-E2F6B95B3D38}" type="presParOf" srcId="{9F89ED66-9002-4967-8F3D-657FDA40A0FA}" destId="{69BC24E9-9BC3-41F4-B58B-746E9CC4C82A}" srcOrd="1" destOrd="0" presId="urn:microsoft.com/office/officeart/2005/8/layout/hierarchy3"/>
    <dgm:cxn modelId="{00DC461B-34CB-4A9A-8116-F699793AA921}" type="presParOf" srcId="{9F89ED66-9002-4967-8F3D-657FDA40A0FA}" destId="{00C612ED-7760-4284-8A1D-BA5F7EBB27CE}" srcOrd="2" destOrd="0" presId="urn:microsoft.com/office/officeart/2005/8/layout/hierarchy3"/>
    <dgm:cxn modelId="{3880E9F7-7A95-4EF8-A700-0AA37EDC2B67}" type="presParOf" srcId="{9F89ED66-9002-4967-8F3D-657FDA40A0FA}" destId="{AD74E22A-E080-414A-9D80-462B199DBA2C}" srcOrd="3" destOrd="0" presId="urn:microsoft.com/office/officeart/2005/8/layout/hierarchy3"/>
    <dgm:cxn modelId="{8737A5AF-1058-4091-9F5E-E3B65E580E99}" type="presParOf" srcId="{72B28A33-5104-4390-A3F9-74CB6B4875E3}" destId="{C3D85FE3-8352-4461-B334-5181BEE0F267}" srcOrd="1" destOrd="0" presId="urn:microsoft.com/office/officeart/2005/8/layout/hierarchy3"/>
    <dgm:cxn modelId="{C2EECC37-162C-4727-AF7C-660C844DF047}" type="presParOf" srcId="{C3D85FE3-8352-4461-B334-5181BEE0F267}" destId="{588AFDB4-C7C7-43AA-899A-4F01111A1D90}" srcOrd="0" destOrd="0" presId="urn:microsoft.com/office/officeart/2005/8/layout/hierarchy3"/>
    <dgm:cxn modelId="{38789042-F72F-4674-85AB-2A11532589B7}" type="presParOf" srcId="{588AFDB4-C7C7-43AA-899A-4F01111A1D90}" destId="{A5012088-4013-4FB4-89E2-577B3A14FF8C}" srcOrd="0" destOrd="0" presId="urn:microsoft.com/office/officeart/2005/8/layout/hierarchy3"/>
    <dgm:cxn modelId="{14490098-B777-4692-8499-A87A07482403}" type="presParOf" srcId="{588AFDB4-C7C7-43AA-899A-4F01111A1D90}" destId="{34D27430-4221-4BF0-BB02-8F217529956B}" srcOrd="1" destOrd="0" presId="urn:microsoft.com/office/officeart/2005/8/layout/hierarchy3"/>
    <dgm:cxn modelId="{523AADB7-404C-49B1-A891-FD0116F7F90C}" type="presParOf" srcId="{C3D85FE3-8352-4461-B334-5181BEE0F267}" destId="{B307475F-32CB-43D0-AA9D-0E4B10C25C5F}" srcOrd="1" destOrd="0" presId="urn:microsoft.com/office/officeart/2005/8/layout/hierarchy3"/>
    <dgm:cxn modelId="{C875009E-3A5E-4DA9-B585-8734F592571B}" type="presParOf" srcId="{B307475F-32CB-43D0-AA9D-0E4B10C25C5F}" destId="{36DD3BDD-EC34-426E-BF0F-C9FC7E429FD4}" srcOrd="0" destOrd="0" presId="urn:microsoft.com/office/officeart/2005/8/layout/hierarchy3"/>
    <dgm:cxn modelId="{865AD0A9-AAEC-4E44-AE9A-713C1391FF02}" type="presParOf" srcId="{B307475F-32CB-43D0-AA9D-0E4B10C25C5F}" destId="{A761CE98-3D39-4EC3-91B5-DBA99EBD1B41}" srcOrd="1" destOrd="0" presId="urn:microsoft.com/office/officeart/2005/8/layout/hierarchy3"/>
    <dgm:cxn modelId="{6156EF71-334B-49F6-BE6A-434E326E8F81}" type="presParOf" srcId="{B307475F-32CB-43D0-AA9D-0E4B10C25C5F}" destId="{ED53BF46-1341-4566-B41C-F5B631C7F74B}" srcOrd="2" destOrd="0" presId="urn:microsoft.com/office/officeart/2005/8/layout/hierarchy3"/>
    <dgm:cxn modelId="{B48ED16E-1BA4-4820-8AB2-F4CF528B9B16}" type="presParOf" srcId="{B307475F-32CB-43D0-AA9D-0E4B10C25C5F}" destId="{E9FFF8F9-B97D-47AA-9E18-263A83EEDDD0}" srcOrd="3" destOrd="0" presId="urn:microsoft.com/office/officeart/2005/8/layout/hierarchy3"/>
    <dgm:cxn modelId="{12044294-2D32-408C-980C-CA2003E0B7E3}" type="presParOf" srcId="{B307475F-32CB-43D0-AA9D-0E4B10C25C5F}" destId="{45647877-C466-461D-9A35-1DD48CD05870}" srcOrd="4" destOrd="0" presId="urn:microsoft.com/office/officeart/2005/8/layout/hierarchy3"/>
    <dgm:cxn modelId="{957CEB00-15F7-43DB-A766-273D47EA9E95}" type="presParOf" srcId="{B307475F-32CB-43D0-AA9D-0E4B10C25C5F}" destId="{2B456A74-A104-45F9-9057-7D993BEEB917}" srcOrd="5" destOrd="0" presId="urn:microsoft.com/office/officeart/2005/8/layout/hierarchy3"/>
    <dgm:cxn modelId="{AD5A3609-C954-4136-B57E-096757695013}" type="presParOf" srcId="{B307475F-32CB-43D0-AA9D-0E4B10C25C5F}" destId="{5349C6A8-640A-4706-81FD-7D6ED9C5E39F}" srcOrd="6" destOrd="0" presId="urn:microsoft.com/office/officeart/2005/8/layout/hierarchy3"/>
    <dgm:cxn modelId="{7663B872-7FE4-4AFC-92C6-949359B0C34E}" type="presParOf" srcId="{B307475F-32CB-43D0-AA9D-0E4B10C25C5F}" destId="{75A2D482-35D0-48E1-B36E-FDCB76ACB9EB}" srcOrd="7" destOrd="0" presId="urn:microsoft.com/office/officeart/2005/8/layout/hierarchy3"/>
    <dgm:cxn modelId="{273DE598-2DDB-41C6-95C1-063F35732372}" type="presParOf" srcId="{B307475F-32CB-43D0-AA9D-0E4B10C25C5F}" destId="{1402595F-5F9C-4D37-B3D3-39E60C4F15C6}" srcOrd="8" destOrd="0" presId="urn:microsoft.com/office/officeart/2005/8/layout/hierarchy3"/>
    <dgm:cxn modelId="{9E959DD6-064B-49D6-92D9-AA4EB9226422}" type="presParOf" srcId="{B307475F-32CB-43D0-AA9D-0E4B10C25C5F}" destId="{210D796F-75CE-42A2-A4EC-BF4C5DF3CEC2}" srcOrd="9" destOrd="0" presId="urn:microsoft.com/office/officeart/2005/8/layout/hierarchy3"/>
    <dgm:cxn modelId="{FB118ECD-5675-4018-A711-8839EAA91706}" type="presParOf" srcId="{72B28A33-5104-4390-A3F9-74CB6B4875E3}" destId="{15CA329F-2CB5-41D4-B04A-390E53FE1697}" srcOrd="2" destOrd="0" presId="urn:microsoft.com/office/officeart/2005/8/layout/hierarchy3"/>
    <dgm:cxn modelId="{350B9925-6CAE-472B-B77B-315891A07DB2}" type="presParOf" srcId="{15CA329F-2CB5-41D4-B04A-390E53FE1697}" destId="{B60976DE-9FD3-4E18-8786-1CD761E827B7}" srcOrd="0" destOrd="0" presId="urn:microsoft.com/office/officeart/2005/8/layout/hierarchy3"/>
    <dgm:cxn modelId="{1D1F6E42-E4C1-4DC8-8180-198CBB4D2628}" type="presParOf" srcId="{B60976DE-9FD3-4E18-8786-1CD761E827B7}" destId="{AF7FE4B4-567C-4056-B5B1-6D701530D93B}" srcOrd="0" destOrd="0" presId="urn:microsoft.com/office/officeart/2005/8/layout/hierarchy3"/>
    <dgm:cxn modelId="{59982981-3F82-4A43-89A8-08385AF8671B}" type="presParOf" srcId="{B60976DE-9FD3-4E18-8786-1CD761E827B7}" destId="{B5E9B924-9358-462F-932C-2A27CFC2AF3C}" srcOrd="1" destOrd="0" presId="urn:microsoft.com/office/officeart/2005/8/layout/hierarchy3"/>
    <dgm:cxn modelId="{12398AF8-2E65-4495-ADC0-15D6FE6E3D00}" type="presParOf" srcId="{15CA329F-2CB5-41D4-B04A-390E53FE1697}" destId="{3A638D3D-4FC4-4089-957C-631E4B8F2F9C}" srcOrd="1" destOrd="0" presId="urn:microsoft.com/office/officeart/2005/8/layout/hierarchy3"/>
    <dgm:cxn modelId="{A38C31E4-A09F-40C4-AA16-708F87F82DFF}" type="presParOf" srcId="{3A638D3D-4FC4-4089-957C-631E4B8F2F9C}" destId="{D73A4B96-829D-45BC-8325-EF6CFD31FDF1}" srcOrd="0" destOrd="0" presId="urn:microsoft.com/office/officeart/2005/8/layout/hierarchy3"/>
    <dgm:cxn modelId="{E0667BB3-4251-4230-AEDB-832A77B41B0C}" type="presParOf" srcId="{3A638D3D-4FC4-4089-957C-631E4B8F2F9C}" destId="{19BC3044-5F52-44D7-BE61-2ED0231C2D3E}" srcOrd="1" destOrd="0" presId="urn:microsoft.com/office/officeart/2005/8/layout/hierarchy3"/>
    <dgm:cxn modelId="{B485271C-766D-44DD-851F-D62ABB0B1097}" type="presParOf" srcId="{3A638D3D-4FC4-4089-957C-631E4B8F2F9C}" destId="{6F36EF44-4F1F-4521-BD6A-13B676F9E4C4}" srcOrd="2" destOrd="0" presId="urn:microsoft.com/office/officeart/2005/8/layout/hierarchy3"/>
    <dgm:cxn modelId="{0EDA24C2-4766-4E13-8F65-E39036E4B086}" type="presParOf" srcId="{3A638D3D-4FC4-4089-957C-631E4B8F2F9C}" destId="{16F5E369-8358-458B-B311-FBEBE0F5D661}" srcOrd="3" destOrd="0" presId="urn:microsoft.com/office/officeart/2005/8/layout/hierarchy3"/>
    <dgm:cxn modelId="{E9297539-699D-47C9-82DB-A648CA0EAD43}" type="presParOf" srcId="{3A638D3D-4FC4-4089-957C-631E4B8F2F9C}" destId="{840C887D-C350-4023-9394-C02FA38F203E}" srcOrd="4" destOrd="0" presId="urn:microsoft.com/office/officeart/2005/8/layout/hierarchy3"/>
    <dgm:cxn modelId="{EC2AD39C-1093-4E98-9E2D-A56CF0E670EC}" type="presParOf" srcId="{3A638D3D-4FC4-4089-957C-631E4B8F2F9C}" destId="{0BAEEC98-0F2A-4CD6-A850-CB9716F5790A}" srcOrd="5" destOrd="0" presId="urn:microsoft.com/office/officeart/2005/8/layout/hierarchy3"/>
    <dgm:cxn modelId="{799ED04E-AA0A-4F7D-A19C-FC3F044945EF}" type="presParOf" srcId="{72B28A33-5104-4390-A3F9-74CB6B4875E3}" destId="{7F7F0900-7120-403C-A152-430D08060031}" srcOrd="3" destOrd="0" presId="urn:microsoft.com/office/officeart/2005/8/layout/hierarchy3"/>
    <dgm:cxn modelId="{A655C559-A150-4B73-9A17-3E8581CA871B}" type="presParOf" srcId="{7F7F0900-7120-403C-A152-430D08060031}" destId="{CFD74682-B51D-4009-B152-D733E37A830E}" srcOrd="0" destOrd="0" presId="urn:microsoft.com/office/officeart/2005/8/layout/hierarchy3"/>
    <dgm:cxn modelId="{F7EF976A-CF30-4FE4-89A6-EC0ADF01C110}" type="presParOf" srcId="{CFD74682-B51D-4009-B152-D733E37A830E}" destId="{400F338E-DAC8-4B5A-8026-5BF24AAF6598}" srcOrd="0" destOrd="0" presId="urn:microsoft.com/office/officeart/2005/8/layout/hierarchy3"/>
    <dgm:cxn modelId="{A8B58F57-3945-47C8-8978-E02D7128E44F}" type="presParOf" srcId="{CFD74682-B51D-4009-B152-D733E37A830E}" destId="{3DF7D07D-017D-4235-A757-3C1857A2FA00}" srcOrd="1" destOrd="0" presId="urn:microsoft.com/office/officeart/2005/8/layout/hierarchy3"/>
    <dgm:cxn modelId="{C79DBCCE-DFB0-455E-B11D-49CE996969D9}" type="presParOf" srcId="{7F7F0900-7120-403C-A152-430D08060031}" destId="{BA2D3563-5E37-416A-8763-0FA0B69F8A35}" srcOrd="1" destOrd="0" presId="urn:microsoft.com/office/officeart/2005/8/layout/hierarchy3"/>
    <dgm:cxn modelId="{5D3284A8-9442-4FC9-A3D9-E2E0D3678ACB}" type="presParOf" srcId="{BA2D3563-5E37-416A-8763-0FA0B69F8A35}" destId="{724656F5-7238-470B-B590-011605877B57}" srcOrd="0" destOrd="0" presId="urn:microsoft.com/office/officeart/2005/8/layout/hierarchy3"/>
    <dgm:cxn modelId="{A5EADB6D-75C5-42A6-89A5-81FF65238CF8}" type="presParOf" srcId="{BA2D3563-5E37-416A-8763-0FA0B69F8A35}" destId="{C9D7BB38-CCD1-4580-82CE-CF6B0AC7070E}" srcOrd="1" destOrd="0" presId="urn:microsoft.com/office/officeart/2005/8/layout/hierarchy3"/>
    <dgm:cxn modelId="{18E0D051-6B2B-421F-B028-4FB5644240F1}" type="presParOf" srcId="{BA2D3563-5E37-416A-8763-0FA0B69F8A35}" destId="{FE56C84B-A1EB-4B32-9BF6-A9195A9016A5}" srcOrd="2" destOrd="0" presId="urn:microsoft.com/office/officeart/2005/8/layout/hierarchy3"/>
    <dgm:cxn modelId="{20625902-1BCD-49BF-B50C-9D034A81B1FC}" type="presParOf" srcId="{BA2D3563-5E37-416A-8763-0FA0B69F8A35}" destId="{7162EDE8-2559-4021-BE03-7290304BD5F9}" srcOrd="3" destOrd="0" presId="urn:microsoft.com/office/officeart/2005/8/layout/hierarchy3"/>
    <dgm:cxn modelId="{D1C836F2-C868-4631-BA76-EF725A5AC14A}" type="presParOf" srcId="{BA2D3563-5E37-416A-8763-0FA0B69F8A35}" destId="{2FD5BC43-D22D-4F35-8404-4B953F6AFCED}" srcOrd="4" destOrd="0" presId="urn:microsoft.com/office/officeart/2005/8/layout/hierarchy3"/>
    <dgm:cxn modelId="{712FD61F-0888-4494-9EA3-42963B2C31AC}" type="presParOf" srcId="{BA2D3563-5E37-416A-8763-0FA0B69F8A35}" destId="{72D18237-D78F-4D75-A128-A0508AC3FA4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5442DBD3-3363-4EAA-BDA7-7A15E961F810}">
      <dgm:prSet phldrT="[文字]" custT="1"/>
      <dgm:spPr/>
      <dgm:t>
        <a:bodyPr/>
        <a:lstStyle/>
        <a:p>
          <a:pPr algn="ctr"/>
          <a:r>
            <a:rPr lang="zh-TW" altLang="en-US" sz="2000" b="1" dirty="0">
              <a:latin typeface="微軟正黑體" panose="020B0604030504040204" pitchFamily="34" charset="-120"/>
              <a:ea typeface="微軟正黑體" panose="020B0604030504040204" pitchFamily="34" charset="-120"/>
            </a:rPr>
            <a:t>理解領綱及素養導向教學</a:t>
          </a:r>
          <a:endParaRPr lang="zh-TW" altLang="en-US" sz="20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8D55611D-80AB-46DD-988D-3A17FA1498DE}">
      <dgm:prSet custT="1"/>
      <dgm:spPr/>
      <dgm:t>
        <a:bodyPr anchor="ctr"/>
        <a:lstStyle/>
        <a:p>
          <a:pPr algn="l"/>
          <a:r>
            <a:rPr lang="zh-TW" altLang="en-US" sz="20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7B6B6035-ECFA-4EF6-AF7B-9560F059A52B}">
      <dgm:prSet phldrT="[文字]" custT="1"/>
      <dgm:spPr/>
      <dgm:t>
        <a:bodyPr/>
        <a:lstStyle/>
        <a:p>
          <a:pPr algn="ctr"/>
          <a:r>
            <a:rPr lang="zh-TW" altLang="en-US" sz="2000" b="1" dirty="0">
              <a:latin typeface="微軟正黑體" panose="020B0604030504040204" pitchFamily="34" charset="-120"/>
              <a:ea typeface="微軟正黑體" panose="020B0604030504040204" pitchFamily="34" charset="-120"/>
            </a:rPr>
            <a:t>確保課程與教學品質</a:t>
          </a:r>
          <a:endParaRPr lang="zh-TW" altLang="en-US" sz="2000" b="1" dirty="0"/>
        </a:p>
      </dgm:t>
    </dgm:pt>
    <dgm:pt modelId="{9AB6551B-FEDA-4251-983B-AAE22CCBA19D}" type="sibTrans" cxnId="{B1DA8A9A-4C88-4407-A415-639002D5FE0D}">
      <dgm:prSet/>
      <dgm:spPr/>
      <dgm:t>
        <a:bodyPr/>
        <a:lstStyle/>
        <a:p>
          <a:endParaRPr lang="zh-TW" altLang="en-US"/>
        </a:p>
      </dgm:t>
    </dgm:pt>
    <dgm:pt modelId="{8E638821-7DDC-43BE-8FB9-167D4EE4E055}" type="parTrans" cxnId="{B1DA8A9A-4C88-4407-A415-639002D5FE0D}">
      <dgm:prSet/>
      <dgm:spPr/>
      <dgm:t>
        <a:bodyPr/>
        <a:lstStyle/>
        <a:p>
          <a:endParaRPr lang="zh-TW" altLang="en-US"/>
        </a:p>
      </dgm:t>
    </dgm:pt>
    <dgm:pt modelId="{41DB3E2A-2995-4104-A4B6-0CB6B04FB837}">
      <dgm:prSet custT="1"/>
      <dgm:spPr/>
      <dgm:t>
        <a:bodyPr/>
        <a:lstStyle/>
        <a:p>
          <a:pPr algn="ctr"/>
          <a:r>
            <a:rPr lang="zh-TW" altLang="en-US" sz="2000" dirty="0">
              <a:latin typeface="微軟正黑體" panose="020B0604030504040204" pitchFamily="34" charset="-120"/>
              <a:ea typeface="微軟正黑體" panose="020B0604030504040204" pitchFamily="34" charset="-120"/>
            </a:rPr>
            <a:t>規劃及實施課程評鑑</a:t>
          </a:r>
          <a:endParaRPr lang="zh-TW" altLang="en-US" sz="20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pt>
    <dgm:pt modelId="{5BA1C22A-6AAC-4DEE-9C60-BA6BBFCB7443}" type="pres">
      <dgm:prSet presAssocID="{5442DBD3-3363-4EAA-BDA7-7A15E961F810}" presName="composite" presStyleCnt="0"/>
      <dgm:spPr/>
    </dgm:pt>
    <dgm:pt modelId="{6344EB95-7C24-443A-A44F-569D1694308A}" type="pres">
      <dgm:prSet presAssocID="{5442DBD3-3363-4EAA-BDA7-7A15E961F810}" presName="parTx" presStyleLbl="alignNode1" presStyleIdx="0" presStyleCnt="2" custScaleX="110962">
        <dgm:presLayoutVars>
          <dgm:chMax val="0"/>
          <dgm:chPref val="0"/>
          <dgm:bulletEnabled val="1"/>
        </dgm:presLayoutVars>
      </dgm:prSet>
      <dgm:spPr/>
    </dgm:pt>
    <dgm:pt modelId="{2CF4F09F-198B-41C0-8A2D-BFA53700C2A1}" type="pres">
      <dgm:prSet presAssocID="{5442DBD3-3363-4EAA-BDA7-7A15E961F810}" presName="desTx" presStyleLbl="alignAccFollowNode1" presStyleIdx="0" presStyleCnt="2" custScaleX="111741" custLinFactNeighborY="1794">
        <dgm:presLayoutVars>
          <dgm:bulletEnabled val="1"/>
        </dgm:presLayoutVars>
      </dgm:prSet>
      <dgm:spPr/>
    </dgm:pt>
    <dgm:pt modelId="{F0A55D3E-B7EC-48D1-9702-054703DDA9A5}" type="pres">
      <dgm:prSet presAssocID="{2E0F5228-3605-4E87-9C1B-97639084A888}" presName="space" presStyleCnt="0"/>
      <dgm:spPr/>
    </dgm:pt>
    <dgm:pt modelId="{CF8DC8CD-FF5C-475D-B7E1-8D2EADA54957}" type="pres">
      <dgm:prSet presAssocID="{7B6B6035-ECFA-4EF6-AF7B-9560F059A52B}" presName="composite" presStyleCnt="0"/>
      <dgm:spPr/>
    </dgm:pt>
    <dgm:pt modelId="{E83674D4-67BA-4A5A-89D0-90B82962E139}" type="pres">
      <dgm:prSet presAssocID="{7B6B6035-ECFA-4EF6-AF7B-9560F059A52B}" presName="parTx" presStyleLbl="alignNode1" presStyleIdx="1" presStyleCnt="2" custScaleX="102868">
        <dgm:presLayoutVars>
          <dgm:chMax val="0"/>
          <dgm:chPref val="0"/>
          <dgm:bulletEnabled val="1"/>
        </dgm:presLayoutVars>
      </dgm:prSet>
      <dgm:spPr/>
    </dgm:pt>
    <dgm:pt modelId="{71F06F16-009D-4A26-9D79-6FB3B31F37A0}" type="pres">
      <dgm:prSet presAssocID="{7B6B6035-ECFA-4EF6-AF7B-9560F059A52B}" presName="desTx" presStyleLbl="alignAccFollowNode1" presStyleIdx="1" presStyleCnt="2" custScaleX="101842" custLinFactNeighborX="61" custLinFactNeighborY="1361">
        <dgm:presLayoutVars>
          <dgm:bulletEnabled val="1"/>
        </dgm:presLayoutVars>
      </dgm:prSet>
      <dgm:spPr/>
    </dgm:pt>
  </dgm:ptLst>
  <dgm:cxnLst>
    <dgm:cxn modelId="{9F8F6802-B9A4-4D83-B090-2CA05FE35138}" type="presOf" srcId="{CAF5A061-CA52-44A7-8747-986372CBE157}" destId="{2C4C1E41-0305-4061-A242-6CE47852481E}" srcOrd="0" destOrd="0" presId="urn:microsoft.com/office/officeart/2005/8/layout/hList1"/>
    <dgm:cxn modelId="{B8D46A0C-FCE4-49FD-935E-261F6D4806A8}" type="presOf" srcId="{7B6B6035-ECFA-4EF6-AF7B-9560F059A52B}" destId="{E83674D4-67BA-4A5A-89D0-90B82962E139}" srcOrd="0" destOrd="0" presId="urn:microsoft.com/office/officeart/2005/8/layout/hList1"/>
    <dgm:cxn modelId="{C7A1561A-D630-452A-8543-A01B60F77A81}" type="presOf" srcId="{8D55611D-80AB-46DD-988D-3A17FA1498DE}" destId="{2CF4F09F-198B-41C0-8A2D-BFA53700C2A1}" srcOrd="0" destOrd="0" presId="urn:microsoft.com/office/officeart/2005/8/layout/hList1"/>
    <dgm:cxn modelId="{086E073F-D097-4E84-9AA9-134761D3647A}" type="presOf" srcId="{5442DBD3-3363-4EAA-BDA7-7A15E961F810}" destId="{6344EB95-7C24-443A-A44F-569D1694308A}" srcOrd="0" destOrd="0" presId="urn:microsoft.com/office/officeart/2005/8/layout/hList1"/>
    <dgm:cxn modelId="{F508EC40-5A61-4C28-A5B4-F22BDAA3DAE7}" type="presOf" srcId="{41DB3E2A-2995-4104-A4B6-0CB6B04FB837}" destId="{71F06F16-009D-4A26-9D79-6FB3B31F37A0}" srcOrd="0" destOrd="0" presId="urn:microsoft.com/office/officeart/2005/8/layout/hList1"/>
    <dgm:cxn modelId="{F499A04D-69D9-4885-AC1B-20CA0E675107}" srcId="{CAF5A061-CA52-44A7-8747-986372CBE157}" destId="{5442DBD3-3363-4EAA-BDA7-7A15E961F810}" srcOrd="0" destOrd="0" parTransId="{F21186EC-D660-4F93-A8E8-B6836A11A81D}" sibTransId="{2E0F5228-3605-4E87-9C1B-97639084A888}"/>
    <dgm:cxn modelId="{392E6C8E-D1A3-498F-875A-5B37F47530A9}" srcId="{7B6B6035-ECFA-4EF6-AF7B-9560F059A52B}" destId="{41DB3E2A-2995-4104-A4B6-0CB6B04FB837}" srcOrd="0" destOrd="0" parTransId="{14035770-370D-4563-9406-D1479BEA1A0A}" sibTransId="{19F764AF-1BF2-449B-B50D-AD81F552C9F8}"/>
    <dgm:cxn modelId="{2223AA97-0BB9-4C25-AACA-2A3D585955B0}" srcId="{5442DBD3-3363-4EAA-BDA7-7A15E961F810}" destId="{8D55611D-80AB-46DD-988D-3A17FA1498DE}" srcOrd="0" destOrd="0" parTransId="{940E7966-DF11-42AB-9B3D-BB1B1EBABF23}" sibTransId="{5D2E27EE-3FA3-48A8-8BA4-35410F871211}"/>
    <dgm:cxn modelId="{B1DA8A9A-4C88-4407-A415-639002D5FE0D}" srcId="{CAF5A061-CA52-44A7-8747-986372CBE157}" destId="{7B6B6035-ECFA-4EF6-AF7B-9560F059A52B}" srcOrd="1" destOrd="0" parTransId="{8E638821-7DDC-43BE-8FB9-167D4EE4E055}" sibTransId="{9AB6551B-FEDA-4251-983B-AAE22CCBA19D}"/>
    <dgm:cxn modelId="{353E0512-7365-485F-9C70-C44DE8B54BB1}" type="presParOf" srcId="{2C4C1E41-0305-4061-A242-6CE47852481E}" destId="{5BA1C22A-6AAC-4DEE-9C60-BA6BBFCB7443}" srcOrd="0" destOrd="0" presId="urn:microsoft.com/office/officeart/2005/8/layout/hList1"/>
    <dgm:cxn modelId="{C4D5E202-5E68-49E6-89EF-430EF401EAC3}" type="presParOf" srcId="{5BA1C22A-6AAC-4DEE-9C60-BA6BBFCB7443}" destId="{6344EB95-7C24-443A-A44F-569D1694308A}" srcOrd="0" destOrd="0" presId="urn:microsoft.com/office/officeart/2005/8/layout/hList1"/>
    <dgm:cxn modelId="{D834A2E2-2986-455F-B1C5-CEF3B91981BE}" type="presParOf" srcId="{5BA1C22A-6AAC-4DEE-9C60-BA6BBFCB7443}" destId="{2CF4F09F-198B-41C0-8A2D-BFA53700C2A1}" srcOrd="1" destOrd="0" presId="urn:microsoft.com/office/officeart/2005/8/layout/hList1"/>
    <dgm:cxn modelId="{D0D66D52-4937-4648-9E30-DEB56682987B}" type="presParOf" srcId="{2C4C1E41-0305-4061-A242-6CE47852481E}" destId="{F0A55D3E-B7EC-48D1-9702-054703DDA9A5}" srcOrd="1" destOrd="0" presId="urn:microsoft.com/office/officeart/2005/8/layout/hList1"/>
    <dgm:cxn modelId="{37AB2878-E784-444E-810F-042F3072B3E0}" type="presParOf" srcId="{2C4C1E41-0305-4061-A242-6CE47852481E}" destId="{CF8DC8CD-FF5C-475D-B7E1-8D2EADA54957}" srcOrd="2" destOrd="0" presId="urn:microsoft.com/office/officeart/2005/8/layout/hList1"/>
    <dgm:cxn modelId="{1D4398F5-961E-4F4C-BC5F-A53F83C67E19}" type="presParOf" srcId="{CF8DC8CD-FF5C-475D-B7E1-8D2EADA54957}" destId="{E83674D4-67BA-4A5A-89D0-90B82962E139}" srcOrd="0" destOrd="0" presId="urn:microsoft.com/office/officeart/2005/8/layout/hList1"/>
    <dgm:cxn modelId="{B4931C09-55DD-4819-BEB0-8D303CB373EC}" type="presParOf" srcId="{CF8DC8CD-FF5C-475D-B7E1-8D2EADA54957}" destId="{71F06F16-009D-4A26-9D79-6FB3B31F37A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5442DBD3-3363-4EAA-BDA7-7A15E961F81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因應師資、課程教學或學習需要</a:t>
          </a:r>
          <a:endParaRPr lang="zh-TW" altLang="en-US" sz="18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7B6B6035-ECFA-4EF6-AF7B-9560F059A52B}">
      <dgm:prSet phldrT="[文字]" custT="1"/>
      <dgm:spPr/>
      <dgm:t>
        <a:bodyPr/>
        <a:lstStyle/>
        <a:p>
          <a:pPr algn="ctr"/>
          <a:r>
            <a:rPr lang="zh-TW" altLang="en-US" sz="2000"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落實跨領域統整</a:t>
          </a:r>
          <a:r>
            <a:rPr lang="en-US" altLang="zh-TW" sz="2000" b="1" dirty="0">
              <a:latin typeface="微軟正黑體" panose="020B0604030504040204" pitchFamily="34" charset="-120"/>
              <a:ea typeface="微軟正黑體" panose="020B0604030504040204" pitchFamily="34" charset="-120"/>
            </a:rPr>
            <a:t>	</a:t>
          </a:r>
          <a:endParaRPr lang="zh-TW" altLang="en-US" sz="2000" b="1" dirty="0"/>
        </a:p>
      </dgm:t>
    </dgm:pt>
    <dgm:pt modelId="{8E638821-7DDC-43BE-8FB9-167D4EE4E055}" type="parTrans" cxnId="{B1DA8A9A-4C88-4407-A415-639002D5FE0D}">
      <dgm:prSet/>
      <dgm:spPr/>
      <dgm:t>
        <a:bodyPr/>
        <a:lstStyle/>
        <a:p>
          <a:endParaRPr lang="zh-TW" altLang="en-US"/>
        </a:p>
      </dgm:t>
    </dgm:pt>
    <dgm:pt modelId="{9AB6551B-FEDA-4251-983B-AAE22CCBA19D}" type="sibTrans" cxnId="{B1DA8A9A-4C88-4407-A415-639002D5FE0D}">
      <dgm:prSet/>
      <dgm:spPr/>
      <dgm:t>
        <a:bodyPr/>
        <a:lstStyle/>
        <a:p>
          <a:endParaRPr lang="zh-TW" altLang="en-US"/>
        </a:p>
      </dgm:t>
    </dgm:pt>
    <dgm:pt modelId="{C245DF27-9243-4672-9EE9-76EE788CB27C}">
      <dgm:prSet phldrT="[文字]" custT="1"/>
      <dgm:spPr/>
      <dgm:t>
        <a:bodyPr/>
        <a:lstStyle/>
        <a:p>
          <a:pPr algn="l"/>
          <a:r>
            <a:rPr lang="zh-TW" altLang="en-US" sz="2100" b="1" dirty="0">
              <a:latin typeface="微軟正黑體" panose="020B0604030504040204" pitchFamily="34" charset="-120"/>
              <a:ea typeface="微軟正黑體" panose="020B0604030504040204" pitchFamily="34" charset="-120"/>
            </a:rPr>
            <a:t>了解學習歷程及素養達成</a:t>
          </a:r>
          <a:endParaRPr lang="zh-TW" altLang="en-US" sz="2100" b="1" dirty="0"/>
        </a:p>
      </dgm:t>
    </dgm:pt>
    <dgm:pt modelId="{776704E4-0277-4732-BC3B-6EC7627A1183}" type="parTrans" cxnId="{D9E1C62A-FB17-447A-9F38-3D44244B1FD2}">
      <dgm:prSet/>
      <dgm:spPr/>
      <dgm:t>
        <a:bodyPr/>
        <a:lstStyle/>
        <a:p>
          <a:endParaRPr lang="zh-TW" altLang="en-US"/>
        </a:p>
      </dgm:t>
    </dgm:pt>
    <dgm:pt modelId="{CD9C5195-5925-4909-889E-C2D882BAB1AD}" type="sibTrans" cxnId="{D9E1C62A-FB17-447A-9F38-3D44244B1FD2}">
      <dgm:prSet/>
      <dgm:spPr/>
      <dgm:t>
        <a:bodyPr/>
        <a:lstStyle/>
        <a:p>
          <a:endParaRPr lang="zh-TW" altLang="en-US"/>
        </a:p>
      </dgm:t>
    </dgm:pt>
    <dgm:pt modelId="{8D55611D-80AB-46DD-988D-3A17FA1498DE}">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彈性排課</a:t>
          </a:r>
          <a:endParaRPr lang="zh-TW" altLang="en-US" sz="24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42EA6D3B-8CA3-4A16-988D-EE641D52C1D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多元方式的評量</a:t>
          </a:r>
          <a:endParaRPr lang="zh-TW" altLang="en-US" sz="2400" dirty="0"/>
        </a:p>
      </dgm:t>
    </dgm:pt>
    <dgm:pt modelId="{DCFC42AE-721A-4A88-8130-43A3265B8C18}" type="parTrans" cxnId="{FABE1971-DD48-419B-BC5E-176134EE227E}">
      <dgm:prSet/>
      <dgm:spPr/>
      <dgm:t>
        <a:bodyPr/>
        <a:lstStyle/>
        <a:p>
          <a:endParaRPr lang="zh-TW" altLang="en-US"/>
        </a:p>
      </dgm:t>
    </dgm:pt>
    <dgm:pt modelId="{D930B4AD-3693-4FA1-B77F-B2CB40647B37}" type="sibTrans" cxnId="{FABE1971-DD48-419B-BC5E-176134EE227E}">
      <dgm:prSet/>
      <dgm:spPr/>
      <dgm:t>
        <a:bodyPr/>
        <a:lstStyle/>
        <a:p>
          <a:endParaRPr lang="zh-TW" altLang="en-US"/>
        </a:p>
      </dgm:t>
    </dgm:pt>
    <dgm:pt modelId="{41DB3E2A-2995-4104-A4B6-0CB6B04FB83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協同教學</a:t>
          </a:r>
          <a:endParaRPr lang="zh-TW" altLang="en-US" sz="24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pt>
    <dgm:pt modelId="{5BA1C22A-6AAC-4DEE-9C60-BA6BBFCB7443}" type="pres">
      <dgm:prSet presAssocID="{5442DBD3-3363-4EAA-BDA7-7A15E961F810}" presName="composite" presStyleCnt="0"/>
      <dgm:spPr/>
    </dgm:pt>
    <dgm:pt modelId="{6344EB95-7C24-443A-A44F-569D1694308A}" type="pres">
      <dgm:prSet presAssocID="{5442DBD3-3363-4EAA-BDA7-7A15E961F810}" presName="parTx" presStyleLbl="alignNode1" presStyleIdx="0" presStyleCnt="3" custScaleX="109733">
        <dgm:presLayoutVars>
          <dgm:chMax val="0"/>
          <dgm:chPref val="0"/>
          <dgm:bulletEnabled val="1"/>
        </dgm:presLayoutVars>
      </dgm:prSet>
      <dgm:spPr/>
    </dgm:pt>
    <dgm:pt modelId="{2CF4F09F-198B-41C0-8A2D-BFA53700C2A1}" type="pres">
      <dgm:prSet presAssocID="{5442DBD3-3363-4EAA-BDA7-7A15E961F810}" presName="desTx" presStyleLbl="alignAccFollowNode1" presStyleIdx="0" presStyleCnt="3" custScaleX="110355">
        <dgm:presLayoutVars>
          <dgm:bulletEnabled val="1"/>
        </dgm:presLayoutVars>
      </dgm:prSet>
      <dgm:spPr/>
    </dgm:pt>
    <dgm:pt modelId="{F0A55D3E-B7EC-48D1-9702-054703DDA9A5}" type="pres">
      <dgm:prSet presAssocID="{2E0F5228-3605-4E87-9C1B-97639084A888}" presName="space" presStyleCnt="0"/>
      <dgm:spPr/>
    </dgm:pt>
    <dgm:pt modelId="{CF8DC8CD-FF5C-475D-B7E1-8D2EADA54957}" type="pres">
      <dgm:prSet presAssocID="{7B6B6035-ECFA-4EF6-AF7B-9560F059A52B}" presName="composite" presStyleCnt="0"/>
      <dgm:spPr/>
    </dgm:pt>
    <dgm:pt modelId="{E83674D4-67BA-4A5A-89D0-90B82962E139}" type="pres">
      <dgm:prSet presAssocID="{7B6B6035-ECFA-4EF6-AF7B-9560F059A52B}" presName="parTx" presStyleLbl="alignNode1" presStyleIdx="1" presStyleCnt="3">
        <dgm:presLayoutVars>
          <dgm:chMax val="0"/>
          <dgm:chPref val="0"/>
          <dgm:bulletEnabled val="1"/>
        </dgm:presLayoutVars>
      </dgm:prSet>
      <dgm:spPr/>
    </dgm:pt>
    <dgm:pt modelId="{71F06F16-009D-4A26-9D79-6FB3B31F37A0}" type="pres">
      <dgm:prSet presAssocID="{7B6B6035-ECFA-4EF6-AF7B-9560F059A52B}" presName="desTx" presStyleLbl="alignAccFollowNode1" presStyleIdx="1" presStyleCnt="3" custScaleX="100297" custLinFactNeighborX="-288" custLinFactNeighborY="650">
        <dgm:presLayoutVars>
          <dgm:bulletEnabled val="1"/>
        </dgm:presLayoutVars>
      </dgm:prSet>
      <dgm:spPr/>
    </dgm:pt>
    <dgm:pt modelId="{0D3590D1-71A4-49B9-8749-9523BE7A945B}" type="pres">
      <dgm:prSet presAssocID="{9AB6551B-FEDA-4251-983B-AAE22CCBA19D}" presName="space" presStyleCnt="0"/>
      <dgm:spPr/>
    </dgm:pt>
    <dgm:pt modelId="{360A9470-9BEA-46CC-A9E7-1E24944A09C5}" type="pres">
      <dgm:prSet presAssocID="{C245DF27-9243-4672-9EE9-76EE788CB27C}" presName="composite" presStyleCnt="0"/>
      <dgm:spPr/>
    </dgm:pt>
    <dgm:pt modelId="{E0B0227F-D944-43A6-AEC5-FCBDA7BCC3CB}" type="pres">
      <dgm:prSet presAssocID="{C245DF27-9243-4672-9EE9-76EE788CB27C}" presName="parTx" presStyleLbl="alignNode1" presStyleIdx="2" presStyleCnt="3">
        <dgm:presLayoutVars>
          <dgm:chMax val="0"/>
          <dgm:chPref val="0"/>
          <dgm:bulletEnabled val="1"/>
        </dgm:presLayoutVars>
      </dgm:prSet>
      <dgm:spPr/>
    </dgm:pt>
    <dgm:pt modelId="{92B5E5F4-0C06-4714-8CF4-8D54E5D3E276}" type="pres">
      <dgm:prSet presAssocID="{C245DF27-9243-4672-9EE9-76EE788CB27C}" presName="desTx" presStyleLbl="alignAccFollowNode1" presStyleIdx="2" presStyleCnt="3">
        <dgm:presLayoutVars>
          <dgm:bulletEnabled val="1"/>
        </dgm:presLayoutVars>
      </dgm:prSet>
      <dgm:spPr/>
    </dgm:pt>
  </dgm:ptLst>
  <dgm:cxnLst>
    <dgm:cxn modelId="{81034F15-83D0-465C-A256-EEC3531E52B5}" type="presOf" srcId="{5442DBD3-3363-4EAA-BDA7-7A15E961F810}" destId="{6344EB95-7C24-443A-A44F-569D1694308A}" srcOrd="0" destOrd="0" presId="urn:microsoft.com/office/officeart/2005/8/layout/hList1"/>
    <dgm:cxn modelId="{D9E1C62A-FB17-447A-9F38-3D44244B1FD2}" srcId="{CAF5A061-CA52-44A7-8747-986372CBE157}" destId="{C245DF27-9243-4672-9EE9-76EE788CB27C}" srcOrd="2" destOrd="0" parTransId="{776704E4-0277-4732-BC3B-6EC7627A1183}" sibTransId="{CD9C5195-5925-4909-889E-C2D882BAB1AD}"/>
    <dgm:cxn modelId="{F499A04D-69D9-4885-AC1B-20CA0E675107}" srcId="{CAF5A061-CA52-44A7-8747-986372CBE157}" destId="{5442DBD3-3363-4EAA-BDA7-7A15E961F810}" srcOrd="0" destOrd="0" parTransId="{F21186EC-D660-4F93-A8E8-B6836A11A81D}" sibTransId="{2E0F5228-3605-4E87-9C1B-97639084A888}"/>
    <dgm:cxn modelId="{FABE1971-DD48-419B-BC5E-176134EE227E}" srcId="{C245DF27-9243-4672-9EE9-76EE788CB27C}" destId="{42EA6D3B-8CA3-4A16-988D-EE641D52C1D7}" srcOrd="0" destOrd="0" parTransId="{DCFC42AE-721A-4A88-8130-43A3265B8C18}" sibTransId="{D930B4AD-3693-4FA1-B77F-B2CB40647B37}"/>
    <dgm:cxn modelId="{392E6C8E-D1A3-498F-875A-5B37F47530A9}" srcId="{7B6B6035-ECFA-4EF6-AF7B-9560F059A52B}" destId="{41DB3E2A-2995-4104-A4B6-0CB6B04FB837}" srcOrd="0" destOrd="0" parTransId="{14035770-370D-4563-9406-D1479BEA1A0A}" sibTransId="{19F764AF-1BF2-449B-B50D-AD81F552C9F8}"/>
    <dgm:cxn modelId="{0A8D9F91-CB34-4175-AF7E-1A767AC35250}" type="presOf" srcId="{8D55611D-80AB-46DD-988D-3A17FA1498DE}" destId="{2CF4F09F-198B-41C0-8A2D-BFA53700C2A1}" srcOrd="0" destOrd="0" presId="urn:microsoft.com/office/officeart/2005/8/layout/hList1"/>
    <dgm:cxn modelId="{5F45F292-62B6-4589-9DFD-1A4DB027088B}" type="presOf" srcId="{7B6B6035-ECFA-4EF6-AF7B-9560F059A52B}" destId="{E83674D4-67BA-4A5A-89D0-90B82962E139}" srcOrd="0" destOrd="0" presId="urn:microsoft.com/office/officeart/2005/8/layout/hList1"/>
    <dgm:cxn modelId="{2223AA97-0BB9-4C25-AACA-2A3D585955B0}" srcId="{5442DBD3-3363-4EAA-BDA7-7A15E961F810}" destId="{8D55611D-80AB-46DD-988D-3A17FA1498DE}" srcOrd="0" destOrd="0" parTransId="{940E7966-DF11-42AB-9B3D-BB1B1EBABF23}" sibTransId="{5D2E27EE-3FA3-48A8-8BA4-35410F871211}"/>
    <dgm:cxn modelId="{B1DA8A9A-4C88-4407-A415-639002D5FE0D}" srcId="{CAF5A061-CA52-44A7-8747-986372CBE157}" destId="{7B6B6035-ECFA-4EF6-AF7B-9560F059A52B}" srcOrd="1" destOrd="0" parTransId="{8E638821-7DDC-43BE-8FB9-167D4EE4E055}" sibTransId="{9AB6551B-FEDA-4251-983B-AAE22CCBA19D}"/>
    <dgm:cxn modelId="{AA8815A4-D84D-4DC1-8755-3D8CC574299A}" type="presOf" srcId="{41DB3E2A-2995-4104-A4B6-0CB6B04FB837}" destId="{71F06F16-009D-4A26-9D79-6FB3B31F37A0}" srcOrd="0" destOrd="0" presId="urn:microsoft.com/office/officeart/2005/8/layout/hList1"/>
    <dgm:cxn modelId="{61FE8AB4-356A-44AF-A20D-32E03ADEF716}" type="presOf" srcId="{C245DF27-9243-4672-9EE9-76EE788CB27C}" destId="{E0B0227F-D944-43A6-AEC5-FCBDA7BCC3CB}" srcOrd="0" destOrd="0" presId="urn:microsoft.com/office/officeart/2005/8/layout/hList1"/>
    <dgm:cxn modelId="{C2EA2CE0-B753-4F22-B8F1-7572CDDE8651}" type="presOf" srcId="{CAF5A061-CA52-44A7-8747-986372CBE157}" destId="{2C4C1E41-0305-4061-A242-6CE47852481E}" srcOrd="0" destOrd="0" presId="urn:microsoft.com/office/officeart/2005/8/layout/hList1"/>
    <dgm:cxn modelId="{62D26EEB-4D1C-45A5-99E9-5857DEBE83C3}" type="presOf" srcId="{42EA6D3B-8CA3-4A16-988D-EE641D52C1D7}" destId="{92B5E5F4-0C06-4714-8CF4-8D54E5D3E276}" srcOrd="0" destOrd="0" presId="urn:microsoft.com/office/officeart/2005/8/layout/hList1"/>
    <dgm:cxn modelId="{5562E82C-F939-4408-A598-CC2B07779933}" type="presParOf" srcId="{2C4C1E41-0305-4061-A242-6CE47852481E}" destId="{5BA1C22A-6AAC-4DEE-9C60-BA6BBFCB7443}" srcOrd="0" destOrd="0" presId="urn:microsoft.com/office/officeart/2005/8/layout/hList1"/>
    <dgm:cxn modelId="{45B78AF0-0ED7-409E-9CA6-6FCC40FBAD50}" type="presParOf" srcId="{5BA1C22A-6AAC-4DEE-9C60-BA6BBFCB7443}" destId="{6344EB95-7C24-443A-A44F-569D1694308A}" srcOrd="0" destOrd="0" presId="urn:microsoft.com/office/officeart/2005/8/layout/hList1"/>
    <dgm:cxn modelId="{7FF9D493-FBB1-4E7F-B1B4-B34C8424170C}" type="presParOf" srcId="{5BA1C22A-6AAC-4DEE-9C60-BA6BBFCB7443}" destId="{2CF4F09F-198B-41C0-8A2D-BFA53700C2A1}" srcOrd="1" destOrd="0" presId="urn:microsoft.com/office/officeart/2005/8/layout/hList1"/>
    <dgm:cxn modelId="{8D1F893C-294E-47D1-8BA0-AF216982BF95}" type="presParOf" srcId="{2C4C1E41-0305-4061-A242-6CE47852481E}" destId="{F0A55D3E-B7EC-48D1-9702-054703DDA9A5}" srcOrd="1" destOrd="0" presId="urn:microsoft.com/office/officeart/2005/8/layout/hList1"/>
    <dgm:cxn modelId="{5409CCCB-DB7A-41F0-A471-B2F3F3970B83}" type="presParOf" srcId="{2C4C1E41-0305-4061-A242-6CE47852481E}" destId="{CF8DC8CD-FF5C-475D-B7E1-8D2EADA54957}" srcOrd="2" destOrd="0" presId="urn:microsoft.com/office/officeart/2005/8/layout/hList1"/>
    <dgm:cxn modelId="{E776FFD3-67C1-496B-8AFE-9B6615BC5E35}" type="presParOf" srcId="{CF8DC8CD-FF5C-475D-B7E1-8D2EADA54957}" destId="{E83674D4-67BA-4A5A-89D0-90B82962E139}" srcOrd="0" destOrd="0" presId="urn:microsoft.com/office/officeart/2005/8/layout/hList1"/>
    <dgm:cxn modelId="{087F4C17-426A-436B-B02C-BE485F1F2A1B}" type="presParOf" srcId="{CF8DC8CD-FF5C-475D-B7E1-8D2EADA54957}" destId="{71F06F16-009D-4A26-9D79-6FB3B31F37A0}" srcOrd="1" destOrd="0" presId="urn:microsoft.com/office/officeart/2005/8/layout/hList1"/>
    <dgm:cxn modelId="{E42BA118-F52F-4674-80B4-929FE045169B}" type="presParOf" srcId="{2C4C1E41-0305-4061-A242-6CE47852481E}" destId="{0D3590D1-71A4-49B9-8749-9523BE7A945B}" srcOrd="3" destOrd="0" presId="urn:microsoft.com/office/officeart/2005/8/layout/hList1"/>
    <dgm:cxn modelId="{949ECA73-D4EB-43C8-AC36-ECBCE32E22F4}" type="presParOf" srcId="{2C4C1E41-0305-4061-A242-6CE47852481E}" destId="{360A9470-9BEA-46CC-A9E7-1E24944A09C5}" srcOrd="4" destOrd="0" presId="urn:microsoft.com/office/officeart/2005/8/layout/hList1"/>
    <dgm:cxn modelId="{F1FBDD47-0FDC-4F09-824F-7D6D8AB0C043}" type="presParOf" srcId="{360A9470-9BEA-46CC-A9E7-1E24944A09C5}" destId="{E0B0227F-D944-43A6-AEC5-FCBDA7BCC3CB}" srcOrd="0" destOrd="0" presId="urn:microsoft.com/office/officeart/2005/8/layout/hList1"/>
    <dgm:cxn modelId="{A6EAFFA4-01D1-4BDB-AADF-BDF9D7D39C2F}" type="presParOf" srcId="{360A9470-9BEA-46CC-A9E7-1E24944A09C5}" destId="{92B5E5F4-0C06-4714-8CF4-8D54E5D3E27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A674F-9962-434E-ABB9-AA63A592D6F5}"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zh-TW" altLang="en-US"/>
        </a:p>
      </dgm:t>
    </dgm:pt>
    <dgm:pt modelId="{2488751A-84D4-4154-80DC-7B3F504621B4}">
      <dgm:prSet phldrT="[文字]"/>
      <dgm:spPr/>
      <dgm:t>
        <a:bodyPr/>
        <a:lstStyle/>
        <a:p>
          <a:r>
            <a:rPr lang="zh-TW" altLang="en-US" dirty="0">
              <a:latin typeface="微軟正黑體" panose="020B0604030504040204" pitchFamily="34" charset="-120"/>
              <a:ea typeface="微軟正黑體" panose="020B0604030504040204" pitchFamily="34" charset="-120"/>
            </a:rPr>
            <a:t>知識技能態度</a:t>
          </a:r>
        </a:p>
      </dgm:t>
    </dgm:pt>
    <dgm:pt modelId="{9B19B39C-F67B-4FC7-958D-3D796E0406BD}" type="parTrans" cxnId="{50E00A8C-0834-4FFA-B7A2-BEBC2AF214F9}">
      <dgm:prSet/>
      <dgm:spPr/>
      <dgm:t>
        <a:bodyPr/>
        <a:lstStyle/>
        <a:p>
          <a:endParaRPr lang="zh-TW" altLang="en-US"/>
        </a:p>
      </dgm:t>
    </dgm:pt>
    <dgm:pt modelId="{9CB54081-957F-40C4-981E-0CE01F1C31A7}" type="sibTrans" cxnId="{50E00A8C-0834-4FFA-B7A2-BEBC2AF214F9}">
      <dgm:prSet/>
      <dgm:spPr/>
      <dgm:t>
        <a:bodyPr/>
        <a:lstStyle/>
        <a:p>
          <a:endParaRPr lang="zh-TW" altLang="en-US"/>
        </a:p>
      </dgm:t>
    </dgm:pt>
    <dgm:pt modelId="{8CF78617-1AD2-4CB8-9E45-2F39292EEE36}">
      <dgm:prSet phldrT="[文字]"/>
      <dgm:spPr/>
      <dgm:t>
        <a:bodyPr/>
        <a:lstStyle/>
        <a:p>
          <a:r>
            <a:rPr lang="zh-TW" altLang="en-US" dirty="0">
              <a:latin typeface="微軟正黑體" panose="020B0604030504040204" pitchFamily="34" charset="-120"/>
              <a:ea typeface="微軟正黑體" panose="020B0604030504040204" pitchFamily="34" charset="-120"/>
            </a:rPr>
            <a:t>情境化脈絡化</a:t>
          </a:r>
        </a:p>
      </dgm:t>
    </dgm:pt>
    <dgm:pt modelId="{6F68A22C-A9EF-442F-8A14-CDF7316027C7}" type="parTrans" cxnId="{6077296A-8CE6-4A84-AD32-859F13267EE2}">
      <dgm:prSet/>
      <dgm:spPr/>
      <dgm:t>
        <a:bodyPr/>
        <a:lstStyle/>
        <a:p>
          <a:endParaRPr lang="zh-TW" altLang="en-US"/>
        </a:p>
      </dgm:t>
    </dgm:pt>
    <dgm:pt modelId="{9E8816B6-99CD-4650-99FA-441AE17DEEC4}" type="sibTrans" cxnId="{6077296A-8CE6-4A84-AD32-859F13267EE2}">
      <dgm:prSet/>
      <dgm:spPr/>
      <dgm:t>
        <a:bodyPr/>
        <a:lstStyle/>
        <a:p>
          <a:endParaRPr lang="zh-TW" altLang="en-US"/>
        </a:p>
      </dgm:t>
    </dgm:pt>
    <dgm:pt modelId="{AF61B115-D10D-42E4-AC22-19357255CCC6}">
      <dgm:prSet phldrT="[文字]"/>
      <dgm:spPr/>
      <dgm:t>
        <a:bodyPr/>
        <a:lstStyle/>
        <a:p>
          <a:r>
            <a:rPr lang="zh-TW" altLang="en-US" dirty="0">
              <a:latin typeface="微軟正黑體" panose="020B0604030504040204" pitchFamily="34" charset="-120"/>
              <a:ea typeface="微軟正黑體" panose="020B0604030504040204" pitchFamily="34" charset="-120"/>
            </a:rPr>
            <a:t>策略與方法</a:t>
          </a:r>
        </a:p>
      </dgm:t>
    </dgm:pt>
    <dgm:pt modelId="{C68CAEB0-8B28-4514-A80E-D45F634B5FF9}" type="parTrans" cxnId="{F3B43B14-C29B-43DD-9692-37A3450F4E69}">
      <dgm:prSet/>
      <dgm:spPr/>
      <dgm:t>
        <a:bodyPr/>
        <a:lstStyle/>
        <a:p>
          <a:endParaRPr lang="zh-TW" altLang="en-US"/>
        </a:p>
      </dgm:t>
    </dgm:pt>
    <dgm:pt modelId="{81CC50FD-46C7-466E-89E4-50BF1DEE79DA}" type="sibTrans" cxnId="{F3B43B14-C29B-43DD-9692-37A3450F4E69}">
      <dgm:prSet/>
      <dgm:spPr/>
      <dgm:t>
        <a:bodyPr/>
        <a:lstStyle/>
        <a:p>
          <a:endParaRPr lang="zh-TW" altLang="en-US"/>
        </a:p>
      </dgm:t>
    </dgm:pt>
    <dgm:pt modelId="{50F66AF8-0F97-45A7-9AB0-BEAF3651BCC5}">
      <dgm:prSet phldrT="[文字]"/>
      <dgm:spPr/>
      <dgm:t>
        <a:bodyPr/>
        <a:lstStyle/>
        <a:p>
          <a:r>
            <a:rPr lang="zh-TW" altLang="en-US" dirty="0">
              <a:latin typeface="微軟正黑體" panose="020B0604030504040204" pitchFamily="34" charset="-120"/>
              <a:ea typeface="微軟正黑體" panose="020B0604030504040204" pitchFamily="34" charset="-120"/>
            </a:rPr>
            <a:t>力行 表現</a:t>
          </a:r>
        </a:p>
      </dgm:t>
    </dgm:pt>
    <dgm:pt modelId="{BD84239B-79BD-4446-A5D9-908CB8AC527A}" type="parTrans" cxnId="{53F1F28B-E6CB-49CA-A626-95CAF2519213}">
      <dgm:prSet/>
      <dgm:spPr/>
      <dgm:t>
        <a:bodyPr/>
        <a:lstStyle/>
        <a:p>
          <a:endParaRPr lang="zh-TW" altLang="en-US"/>
        </a:p>
      </dgm:t>
    </dgm:pt>
    <dgm:pt modelId="{A3778633-2EC7-4EA5-9FEF-E9EC5508E7D5}" type="sibTrans" cxnId="{53F1F28B-E6CB-49CA-A626-95CAF2519213}">
      <dgm:prSet/>
      <dgm:spPr/>
      <dgm:t>
        <a:bodyPr/>
        <a:lstStyle/>
        <a:p>
          <a:endParaRPr lang="zh-TW" altLang="en-US"/>
        </a:p>
      </dgm:t>
    </dgm:pt>
    <dgm:pt modelId="{9B0213DD-D617-49AF-A826-56DBC5B11E97}" type="pres">
      <dgm:prSet presAssocID="{2FDA674F-9962-434E-ABB9-AA63A592D6F5}" presName="matrix" presStyleCnt="0">
        <dgm:presLayoutVars>
          <dgm:chMax val="1"/>
          <dgm:dir/>
          <dgm:resizeHandles val="exact"/>
        </dgm:presLayoutVars>
      </dgm:prSet>
      <dgm:spPr/>
    </dgm:pt>
    <dgm:pt modelId="{17DE2B78-33B8-494B-98C9-AF09AFD18EF6}" type="pres">
      <dgm:prSet presAssocID="{2FDA674F-9962-434E-ABB9-AA63A592D6F5}" presName="axisShape" presStyleLbl="bgShp" presStyleIdx="0" presStyleCnt="1"/>
      <dgm:spPr/>
    </dgm:pt>
    <dgm:pt modelId="{79FD0BCA-E61A-4970-B74B-A483AD83555A}" type="pres">
      <dgm:prSet presAssocID="{2FDA674F-9962-434E-ABB9-AA63A592D6F5}" presName="rect1" presStyleLbl="node1" presStyleIdx="0" presStyleCnt="4">
        <dgm:presLayoutVars>
          <dgm:chMax val="0"/>
          <dgm:chPref val="0"/>
          <dgm:bulletEnabled val="1"/>
        </dgm:presLayoutVars>
      </dgm:prSet>
      <dgm:spPr/>
    </dgm:pt>
    <dgm:pt modelId="{C4F354A7-6B22-4435-AEEC-EFAF81AABBBC}" type="pres">
      <dgm:prSet presAssocID="{2FDA674F-9962-434E-ABB9-AA63A592D6F5}" presName="rect2" presStyleLbl="node1" presStyleIdx="1" presStyleCnt="4" custLinFactNeighborX="2018" custLinFactNeighborY="-1943">
        <dgm:presLayoutVars>
          <dgm:chMax val="0"/>
          <dgm:chPref val="0"/>
          <dgm:bulletEnabled val="1"/>
        </dgm:presLayoutVars>
      </dgm:prSet>
      <dgm:spPr/>
    </dgm:pt>
    <dgm:pt modelId="{1ACAF20F-7164-4145-B153-128BFDE7A98F}" type="pres">
      <dgm:prSet presAssocID="{2FDA674F-9962-434E-ABB9-AA63A592D6F5}" presName="rect3" presStyleLbl="node1" presStyleIdx="2" presStyleCnt="4">
        <dgm:presLayoutVars>
          <dgm:chMax val="0"/>
          <dgm:chPref val="0"/>
          <dgm:bulletEnabled val="1"/>
        </dgm:presLayoutVars>
      </dgm:prSet>
      <dgm:spPr/>
    </dgm:pt>
    <dgm:pt modelId="{7A1B2C64-F5E0-4B31-95B4-EDA1BE788D74}" type="pres">
      <dgm:prSet presAssocID="{2FDA674F-9962-434E-ABB9-AA63A592D6F5}" presName="rect4" presStyleLbl="node1" presStyleIdx="3" presStyleCnt="4" custLinFactNeighborX="4269" custLinFactNeighborY="-1214">
        <dgm:presLayoutVars>
          <dgm:chMax val="0"/>
          <dgm:chPref val="0"/>
          <dgm:bulletEnabled val="1"/>
        </dgm:presLayoutVars>
      </dgm:prSet>
      <dgm:spPr/>
    </dgm:pt>
  </dgm:ptLst>
  <dgm:cxnLst>
    <dgm:cxn modelId="{42F4020F-A847-4D26-ACE6-4B0C7FE10C69}" type="presOf" srcId="{AF61B115-D10D-42E4-AC22-19357255CCC6}" destId="{1ACAF20F-7164-4145-B153-128BFDE7A98F}" srcOrd="0" destOrd="0" presId="urn:microsoft.com/office/officeart/2005/8/layout/matrix2"/>
    <dgm:cxn modelId="{F3B43B14-C29B-43DD-9692-37A3450F4E69}" srcId="{2FDA674F-9962-434E-ABB9-AA63A592D6F5}" destId="{AF61B115-D10D-42E4-AC22-19357255CCC6}" srcOrd="2" destOrd="0" parTransId="{C68CAEB0-8B28-4514-A80E-D45F634B5FF9}" sibTransId="{81CC50FD-46C7-466E-89E4-50BF1DEE79DA}"/>
    <dgm:cxn modelId="{E5A79737-109A-47E5-9EB1-2EFC89266C4C}" type="presOf" srcId="{2FDA674F-9962-434E-ABB9-AA63A592D6F5}" destId="{9B0213DD-D617-49AF-A826-56DBC5B11E97}" srcOrd="0" destOrd="0" presId="urn:microsoft.com/office/officeart/2005/8/layout/matrix2"/>
    <dgm:cxn modelId="{6077296A-8CE6-4A84-AD32-859F13267EE2}" srcId="{2FDA674F-9962-434E-ABB9-AA63A592D6F5}" destId="{8CF78617-1AD2-4CB8-9E45-2F39292EEE36}" srcOrd="1" destOrd="0" parTransId="{6F68A22C-A9EF-442F-8A14-CDF7316027C7}" sibTransId="{9E8816B6-99CD-4650-99FA-441AE17DEEC4}"/>
    <dgm:cxn modelId="{7756B06A-8CB4-4F1F-A56F-CEBB3138308B}" type="presOf" srcId="{2488751A-84D4-4154-80DC-7B3F504621B4}" destId="{79FD0BCA-E61A-4970-B74B-A483AD83555A}" srcOrd="0" destOrd="0" presId="urn:microsoft.com/office/officeart/2005/8/layout/matrix2"/>
    <dgm:cxn modelId="{53F1F28B-E6CB-49CA-A626-95CAF2519213}" srcId="{2FDA674F-9962-434E-ABB9-AA63A592D6F5}" destId="{50F66AF8-0F97-45A7-9AB0-BEAF3651BCC5}" srcOrd="3" destOrd="0" parTransId="{BD84239B-79BD-4446-A5D9-908CB8AC527A}" sibTransId="{A3778633-2EC7-4EA5-9FEF-E9EC5508E7D5}"/>
    <dgm:cxn modelId="{50E00A8C-0834-4FFA-B7A2-BEBC2AF214F9}" srcId="{2FDA674F-9962-434E-ABB9-AA63A592D6F5}" destId="{2488751A-84D4-4154-80DC-7B3F504621B4}" srcOrd="0" destOrd="0" parTransId="{9B19B39C-F67B-4FC7-958D-3D796E0406BD}" sibTransId="{9CB54081-957F-40C4-981E-0CE01F1C31A7}"/>
    <dgm:cxn modelId="{E4427BA4-5DA8-44E4-BF49-81A4F77A4F9B}" type="presOf" srcId="{8CF78617-1AD2-4CB8-9E45-2F39292EEE36}" destId="{C4F354A7-6B22-4435-AEEC-EFAF81AABBBC}" srcOrd="0" destOrd="0" presId="urn:microsoft.com/office/officeart/2005/8/layout/matrix2"/>
    <dgm:cxn modelId="{A83FD0B2-E6AD-436F-9BD8-647E88E15F6D}" type="presOf" srcId="{50F66AF8-0F97-45A7-9AB0-BEAF3651BCC5}" destId="{7A1B2C64-F5E0-4B31-95B4-EDA1BE788D74}" srcOrd="0" destOrd="0" presId="urn:microsoft.com/office/officeart/2005/8/layout/matrix2"/>
    <dgm:cxn modelId="{8FF60E01-6F01-448C-A3A1-BC7F4622C315}" type="presParOf" srcId="{9B0213DD-D617-49AF-A826-56DBC5B11E97}" destId="{17DE2B78-33B8-494B-98C9-AF09AFD18EF6}" srcOrd="0" destOrd="0" presId="urn:microsoft.com/office/officeart/2005/8/layout/matrix2"/>
    <dgm:cxn modelId="{9A81CFC5-66AA-4805-8ABA-7332D4D116D9}" type="presParOf" srcId="{9B0213DD-D617-49AF-A826-56DBC5B11E97}" destId="{79FD0BCA-E61A-4970-B74B-A483AD83555A}" srcOrd="1" destOrd="0" presId="urn:microsoft.com/office/officeart/2005/8/layout/matrix2"/>
    <dgm:cxn modelId="{76A71B12-649C-446E-A275-2AFE825C7745}" type="presParOf" srcId="{9B0213DD-D617-49AF-A826-56DBC5B11E97}" destId="{C4F354A7-6B22-4435-AEEC-EFAF81AABBBC}" srcOrd="2" destOrd="0" presId="urn:microsoft.com/office/officeart/2005/8/layout/matrix2"/>
    <dgm:cxn modelId="{D934336D-01FC-4561-8453-6920961B5223}" type="presParOf" srcId="{9B0213DD-D617-49AF-A826-56DBC5B11E97}" destId="{1ACAF20F-7164-4145-B153-128BFDE7A98F}" srcOrd="3" destOrd="0" presId="urn:microsoft.com/office/officeart/2005/8/layout/matrix2"/>
    <dgm:cxn modelId="{22C40B40-31E7-4CA9-BDC9-7CBF573F0B00}" type="presParOf" srcId="{9B0213DD-D617-49AF-A826-56DBC5B11E97}" destId="{7A1B2C64-F5E0-4B31-95B4-EDA1BE788D7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1111F-C770-430A-A8B6-93857498CE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432BB9DD-3414-4DE0-A37F-0E5E3FBC358D}">
      <dgm:prSet phldrT="[文字]" custT="1"/>
      <dgm:spPr/>
      <dgm:t>
        <a:bodyPr/>
        <a:lstStyle/>
        <a:p>
          <a:r>
            <a:rPr lang="zh-TW" altLang="en-US" sz="3500" dirty="0">
              <a:latin typeface="微軟正黑體" panose="020B0604030504040204" pitchFamily="34" charset="-120"/>
              <a:ea typeface="微軟正黑體" panose="020B0604030504040204" pitchFamily="34" charset="-120"/>
            </a:rPr>
            <a:t>會議前</a:t>
          </a:r>
        </a:p>
      </dgm:t>
    </dgm:pt>
    <dgm:pt modelId="{3C34672E-4A17-42C8-B06C-2BEAD4DEE161}" type="parTrans" cxnId="{56E42052-9850-4F2F-9E16-BFF9B2FAEB9F}">
      <dgm:prSet/>
      <dgm:spPr/>
      <dgm:t>
        <a:bodyPr/>
        <a:lstStyle/>
        <a:p>
          <a:endParaRPr lang="zh-TW" altLang="en-US"/>
        </a:p>
      </dgm:t>
    </dgm:pt>
    <dgm:pt modelId="{CB29F82B-FA1E-4CA5-B060-4D2A52FE4070}" type="sibTrans" cxnId="{56E42052-9850-4F2F-9E16-BFF9B2FAEB9F}">
      <dgm:prSet/>
      <dgm:spPr/>
      <dgm:t>
        <a:bodyPr/>
        <a:lstStyle/>
        <a:p>
          <a:endParaRPr lang="zh-TW" altLang="en-US"/>
        </a:p>
      </dgm:t>
    </dgm:pt>
    <dgm:pt modelId="{98520D1B-9423-4226-AC81-0C03BA8C96F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必要增能</a:t>
          </a:r>
        </a:p>
      </dgm:t>
    </dgm:pt>
    <dgm:pt modelId="{7703A1AF-2607-4AE4-BD60-F30222AC168C}" type="parTrans" cxnId="{F9ACAEC7-6B2E-4668-8AF5-15F6CF9B5716}">
      <dgm:prSet/>
      <dgm:spPr/>
      <dgm:t>
        <a:bodyPr/>
        <a:lstStyle/>
        <a:p>
          <a:endParaRPr lang="zh-TW" altLang="en-US"/>
        </a:p>
      </dgm:t>
    </dgm:pt>
    <dgm:pt modelId="{31397B4C-3E48-45C3-994C-747F440C00DD}" type="sibTrans" cxnId="{F9ACAEC7-6B2E-4668-8AF5-15F6CF9B5716}">
      <dgm:prSet/>
      <dgm:spPr/>
      <dgm:t>
        <a:bodyPr/>
        <a:lstStyle/>
        <a:p>
          <a:endParaRPr lang="zh-TW" altLang="en-US"/>
        </a:p>
      </dgm:t>
    </dgm:pt>
    <dgm:pt modelId="{BD5B0305-6225-4574-BCD0-A6F3B36E11D2}">
      <dgm:prSet phldrT="[文字]" custT="1"/>
      <dgm:spPr/>
      <dgm:t>
        <a:bodyPr/>
        <a:lstStyle/>
        <a:p>
          <a:r>
            <a:rPr lang="zh-TW" altLang="en-US" sz="3500">
              <a:latin typeface="微軟正黑體" panose="020B0604030504040204" pitchFamily="34" charset="-120"/>
              <a:ea typeface="微軟正黑體" panose="020B0604030504040204" pitchFamily="34" charset="-120"/>
            </a:rPr>
            <a:t>會議中</a:t>
          </a:r>
          <a:endParaRPr lang="zh-TW" altLang="en-US" sz="3500" dirty="0">
            <a:latin typeface="微軟正黑體" panose="020B0604030504040204" pitchFamily="34" charset="-120"/>
            <a:ea typeface="微軟正黑體" panose="020B0604030504040204" pitchFamily="34" charset="-120"/>
          </a:endParaRPr>
        </a:p>
      </dgm:t>
    </dgm:pt>
    <dgm:pt modelId="{7134B658-92D1-4B14-B68A-7046EA0A4651}" type="parTrans" cxnId="{EEC18CF6-4ECE-49CB-A186-4962312E1490}">
      <dgm:prSet/>
      <dgm:spPr/>
      <dgm:t>
        <a:bodyPr/>
        <a:lstStyle/>
        <a:p>
          <a:endParaRPr lang="zh-TW" altLang="en-US"/>
        </a:p>
      </dgm:t>
    </dgm:pt>
    <dgm:pt modelId="{3B0C8E5F-D6C4-4911-A208-419408A92210}" type="sibTrans" cxnId="{EEC18CF6-4ECE-49CB-A186-4962312E1490}">
      <dgm:prSet/>
      <dgm:spPr/>
      <dgm:t>
        <a:bodyPr/>
        <a:lstStyle/>
        <a:p>
          <a:endParaRPr lang="zh-TW" altLang="en-US"/>
        </a:p>
      </dgm:t>
    </dgm:pt>
    <dgm:pt modelId="{17383659-45CA-4379-B05A-335E57C89B63}">
      <dgm:prSet phldrT="[文字]"/>
      <dgm:spPr/>
      <dgm:t>
        <a:bodyPr/>
        <a:lstStyle/>
        <a:p>
          <a:r>
            <a:rPr lang="zh-TW" altLang="en-US" b="1" dirty="0">
              <a:latin typeface="微軟正黑體" panose="020B0604030504040204" pitchFamily="34" charset="-120"/>
              <a:ea typeface="微軟正黑體" panose="020B0604030504040204" pitchFamily="34" charset="-120"/>
            </a:rPr>
            <a:t>專家小組</a:t>
          </a:r>
        </a:p>
      </dgm:t>
    </dgm:pt>
    <dgm:pt modelId="{6466DEDF-052F-4EBB-B0BC-5347205A1818}" type="parTrans" cxnId="{579262EF-A966-454D-B306-CD7234ED7FE4}">
      <dgm:prSet/>
      <dgm:spPr/>
      <dgm:t>
        <a:bodyPr/>
        <a:lstStyle/>
        <a:p>
          <a:endParaRPr lang="zh-TW" altLang="en-US"/>
        </a:p>
      </dgm:t>
    </dgm:pt>
    <dgm:pt modelId="{33265553-C992-47A3-85F3-29038A9E25FF}" type="sibTrans" cxnId="{579262EF-A966-454D-B306-CD7234ED7FE4}">
      <dgm:prSet/>
      <dgm:spPr/>
      <dgm:t>
        <a:bodyPr/>
        <a:lstStyle/>
        <a:p>
          <a:endParaRPr lang="zh-TW" altLang="en-US"/>
        </a:p>
      </dgm:t>
    </dgm:pt>
    <dgm:pt modelId="{C147DF72-FEAB-419B-B727-CF8DF758872D}">
      <dgm:prSet phldrT="[文字]" custT="1"/>
      <dgm:spPr/>
      <dgm:t>
        <a:bodyPr/>
        <a:lstStyle/>
        <a:p>
          <a:r>
            <a:rPr lang="zh-TW" altLang="en-US" sz="3500">
              <a:latin typeface="微軟正黑體" panose="020B0604030504040204" pitchFamily="34" charset="-120"/>
              <a:ea typeface="微軟正黑體" panose="020B0604030504040204" pitchFamily="34" charset="-120"/>
            </a:rPr>
            <a:t>會議後</a:t>
          </a:r>
          <a:endParaRPr lang="zh-TW" altLang="en-US" sz="3500" dirty="0">
            <a:latin typeface="微軟正黑體" panose="020B0604030504040204" pitchFamily="34" charset="-120"/>
            <a:ea typeface="微軟正黑體" panose="020B0604030504040204" pitchFamily="34" charset="-120"/>
          </a:endParaRPr>
        </a:p>
      </dgm:t>
    </dgm:pt>
    <dgm:pt modelId="{43173487-BA32-452F-A8A8-0A030BE344CB}" type="parTrans" cxnId="{D2B02E83-ED0A-4953-B15D-DB39D73EBD32}">
      <dgm:prSet/>
      <dgm:spPr/>
      <dgm:t>
        <a:bodyPr/>
        <a:lstStyle/>
        <a:p>
          <a:endParaRPr lang="zh-TW" altLang="en-US"/>
        </a:p>
      </dgm:t>
    </dgm:pt>
    <dgm:pt modelId="{B6EA188D-499F-47AC-BA28-A6681F1351AD}" type="sibTrans" cxnId="{D2B02E83-ED0A-4953-B15D-DB39D73EBD32}">
      <dgm:prSet/>
      <dgm:spPr/>
      <dgm:t>
        <a:bodyPr/>
        <a:lstStyle/>
        <a:p>
          <a:endParaRPr lang="zh-TW" altLang="en-US"/>
        </a:p>
      </dgm:t>
    </dgm:pt>
    <dgm:pt modelId="{FF74DE55-18DE-4B2E-92F9-185B4E50AD2B}">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會議紀錄會辦</a:t>
          </a:r>
        </a:p>
      </dgm:t>
    </dgm:pt>
    <dgm:pt modelId="{3DA85B4B-F624-480C-909F-29AA61EA52F1}" type="parTrans" cxnId="{CBDB6E6A-FCC7-4BA9-902D-16F494280326}">
      <dgm:prSet/>
      <dgm:spPr/>
      <dgm:t>
        <a:bodyPr/>
        <a:lstStyle/>
        <a:p>
          <a:endParaRPr lang="zh-TW" altLang="en-US"/>
        </a:p>
      </dgm:t>
    </dgm:pt>
    <dgm:pt modelId="{2863981F-2BEF-4B1F-BFD7-2D437DA44757}" type="sibTrans" cxnId="{CBDB6E6A-FCC7-4BA9-902D-16F494280326}">
      <dgm:prSet/>
      <dgm:spPr/>
      <dgm:t>
        <a:bodyPr/>
        <a:lstStyle/>
        <a:p>
          <a:endParaRPr lang="zh-TW" altLang="en-US"/>
        </a:p>
      </dgm:t>
    </dgm:pt>
    <dgm:pt modelId="{94589A4B-4DCD-4D9D-94F8-9784A76002C1}">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主題設定</a:t>
          </a:r>
        </a:p>
      </dgm:t>
    </dgm:pt>
    <dgm:pt modelId="{750164F7-1E52-4510-822B-8CA7CE5D000E}" type="parTrans" cxnId="{14EE2877-FC74-4E48-9826-498326F1CAF0}">
      <dgm:prSet/>
      <dgm:spPr/>
      <dgm:t>
        <a:bodyPr/>
        <a:lstStyle/>
        <a:p>
          <a:endParaRPr lang="zh-TW" altLang="en-US"/>
        </a:p>
      </dgm:t>
    </dgm:pt>
    <dgm:pt modelId="{2C84ADBA-67B6-44D8-9C4E-4B8E6E4B70D7}" type="sibTrans" cxnId="{14EE2877-FC74-4E48-9826-498326F1CAF0}">
      <dgm:prSet/>
      <dgm:spPr/>
      <dgm:t>
        <a:bodyPr/>
        <a:lstStyle/>
        <a:p>
          <a:endParaRPr lang="zh-TW" altLang="en-US"/>
        </a:p>
      </dgm:t>
    </dgm:pt>
    <dgm:pt modelId="{276AA595-ABD7-42F5-812D-B882406C41CF}">
      <dgm:prSet phldrT="[文字]"/>
      <dgm:spPr/>
      <dgm:t>
        <a:bodyPr/>
        <a:lstStyle/>
        <a:p>
          <a:r>
            <a:rPr lang="zh-TW" altLang="en-US" b="1" dirty="0">
              <a:latin typeface="微軟正黑體" panose="020B0604030504040204" pitchFamily="34" charset="-120"/>
              <a:ea typeface="微軟正黑體" panose="020B0604030504040204" pitchFamily="34" charset="-120"/>
            </a:rPr>
            <a:t>對話模式</a:t>
          </a:r>
        </a:p>
      </dgm:t>
    </dgm:pt>
    <dgm:pt modelId="{4297000B-51FC-449D-8BD4-A8C29AD294A4}" type="parTrans" cxnId="{81F48D07-B73F-4345-97EB-9A38052CD3A8}">
      <dgm:prSet/>
      <dgm:spPr/>
      <dgm:t>
        <a:bodyPr/>
        <a:lstStyle/>
        <a:p>
          <a:endParaRPr lang="zh-TW" altLang="en-US"/>
        </a:p>
      </dgm:t>
    </dgm:pt>
    <dgm:pt modelId="{4A5085BC-F292-4B33-904D-679991FEEFCA}" type="sibTrans" cxnId="{81F48D07-B73F-4345-97EB-9A38052CD3A8}">
      <dgm:prSet/>
      <dgm:spPr/>
      <dgm:t>
        <a:bodyPr/>
        <a:lstStyle/>
        <a:p>
          <a:endParaRPr lang="zh-TW" altLang="en-US"/>
        </a:p>
      </dgm:t>
    </dgm:pt>
    <dgm:pt modelId="{7E78A54A-C333-4F1D-923E-757A3E6956B2}">
      <dgm:prSet phldrT="[文字]"/>
      <dgm:spPr/>
      <dgm:t>
        <a:bodyPr/>
        <a:lstStyle/>
        <a:p>
          <a:r>
            <a:rPr lang="zh-TW" altLang="en-US" b="1" dirty="0">
              <a:latin typeface="微軟正黑體" panose="020B0604030504040204" pitchFamily="34" charset="-120"/>
              <a:ea typeface="微軟正黑體" panose="020B0604030504040204" pitchFamily="34" charset="-120"/>
            </a:rPr>
            <a:t>具體回饋</a:t>
          </a:r>
        </a:p>
      </dgm:t>
    </dgm:pt>
    <dgm:pt modelId="{E4088953-CEC4-451C-B295-473E0F2A231C}" type="parTrans" cxnId="{8815339D-BF8E-494B-AE4C-31EB6AB38ADC}">
      <dgm:prSet/>
      <dgm:spPr/>
      <dgm:t>
        <a:bodyPr/>
        <a:lstStyle/>
        <a:p>
          <a:endParaRPr lang="zh-TW" altLang="en-US"/>
        </a:p>
      </dgm:t>
    </dgm:pt>
    <dgm:pt modelId="{A7F121CA-49F2-40F2-B4D9-EA0919AF9601}" type="sibTrans" cxnId="{8815339D-BF8E-494B-AE4C-31EB6AB38ADC}">
      <dgm:prSet/>
      <dgm:spPr/>
      <dgm:t>
        <a:bodyPr/>
        <a:lstStyle/>
        <a:p>
          <a:endParaRPr lang="zh-TW" altLang="en-US"/>
        </a:p>
      </dgm:t>
    </dgm:pt>
    <dgm:pt modelId="{A5766D0E-FC91-403E-A8E2-128B374E99A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具體回饋</a:t>
          </a:r>
        </a:p>
      </dgm:t>
    </dgm:pt>
    <dgm:pt modelId="{DBDF73A7-D55E-4867-91A6-2207B77254D1}" type="parTrans" cxnId="{F7EB48B4-1AAE-4A0C-B6D7-750D257D3F00}">
      <dgm:prSet/>
      <dgm:spPr/>
      <dgm:t>
        <a:bodyPr/>
        <a:lstStyle/>
        <a:p>
          <a:endParaRPr lang="zh-TW" altLang="en-US"/>
        </a:p>
      </dgm:t>
    </dgm:pt>
    <dgm:pt modelId="{6A8FE256-2C3C-4005-88F3-F6A183C8542E}" type="sibTrans" cxnId="{F7EB48B4-1AAE-4A0C-B6D7-750D257D3F00}">
      <dgm:prSet/>
      <dgm:spPr/>
      <dgm:t>
        <a:bodyPr/>
        <a:lstStyle/>
        <a:p>
          <a:endParaRPr lang="zh-TW" altLang="en-US"/>
        </a:p>
      </dgm:t>
    </dgm:pt>
    <dgm:pt modelId="{D768AE59-DAF0-417F-8149-8018DA2F9778}">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會議結論轉達</a:t>
          </a:r>
        </a:p>
      </dgm:t>
    </dgm:pt>
    <dgm:pt modelId="{BB19A746-AB34-4C62-B67C-21D4D121AAD5}" type="sibTrans" cxnId="{D6232183-033D-48B5-B2D7-B1C0E3D61EEC}">
      <dgm:prSet/>
      <dgm:spPr/>
      <dgm:t>
        <a:bodyPr/>
        <a:lstStyle/>
        <a:p>
          <a:endParaRPr lang="zh-TW" altLang="en-US"/>
        </a:p>
      </dgm:t>
    </dgm:pt>
    <dgm:pt modelId="{16336FF2-8186-40C6-AE03-BAF1737406F0}" type="parTrans" cxnId="{D6232183-033D-48B5-B2D7-B1C0E3D61EEC}">
      <dgm:prSet/>
      <dgm:spPr/>
      <dgm:t>
        <a:bodyPr/>
        <a:lstStyle/>
        <a:p>
          <a:endParaRPr lang="zh-TW" altLang="en-US"/>
        </a:p>
      </dgm:t>
    </dgm:pt>
    <dgm:pt modelId="{22E58B24-C0F2-4A55-9BF1-6806DE280DC7}">
      <dgm:prSet phldrT="[文字]" custT="1"/>
      <dgm:spPr/>
      <dgm:t>
        <a:bodyPr/>
        <a:lstStyle/>
        <a:p>
          <a:r>
            <a:rPr lang="zh-TW" altLang="en-US" sz="1800" dirty="0">
              <a:latin typeface="微軟正黑體" panose="020B0604030504040204" pitchFamily="34" charset="-120"/>
              <a:ea typeface="微軟正黑體" panose="020B0604030504040204" pitchFamily="34" charset="-120"/>
            </a:rPr>
            <a:t>理解相關概念與原則</a:t>
          </a:r>
        </a:p>
      </dgm:t>
    </dgm:pt>
    <dgm:pt modelId="{30B4AC4F-BBC0-4732-B0A3-A9D86AED7463}" type="parTrans" cxnId="{32060118-0ABB-48AA-88EE-A4295132A3EC}">
      <dgm:prSet/>
      <dgm:spPr/>
      <dgm:t>
        <a:bodyPr/>
        <a:lstStyle/>
        <a:p>
          <a:endParaRPr lang="zh-TW" altLang="en-US"/>
        </a:p>
      </dgm:t>
    </dgm:pt>
    <dgm:pt modelId="{25BF6680-D1F1-4DE0-A222-3594DAE456E7}" type="sibTrans" cxnId="{32060118-0ABB-48AA-88EE-A4295132A3EC}">
      <dgm:prSet/>
      <dgm:spPr/>
      <dgm:t>
        <a:bodyPr/>
        <a:lstStyle/>
        <a:p>
          <a:endParaRPr lang="zh-TW" altLang="en-US"/>
        </a:p>
      </dgm:t>
    </dgm:pt>
    <dgm:pt modelId="{2E937F0C-532B-43AA-B83D-49ED2F95C8E3}">
      <dgm:prSet phldrT="[文字]" custT="1"/>
      <dgm:spPr/>
      <dgm:t>
        <a:bodyPr/>
        <a:lstStyle/>
        <a:p>
          <a:r>
            <a:rPr lang="zh-TW" altLang="en-US" sz="1800" dirty="0">
              <a:latin typeface="微軟正黑體" panose="020B0604030504040204" pitchFamily="34" charset="-120"/>
              <a:ea typeface="微軟正黑體" panose="020B0604030504040204" pitchFamily="34" charset="-120"/>
            </a:rPr>
            <a:t>不包裹式審查課程計畫</a:t>
          </a:r>
        </a:p>
      </dgm:t>
    </dgm:pt>
    <dgm:pt modelId="{8CA6F027-0882-4FDB-8035-CADD109C82F7}" type="parTrans" cxnId="{2692DEAE-1810-4DD2-9A9D-50128E944EF8}">
      <dgm:prSet/>
      <dgm:spPr/>
      <dgm:t>
        <a:bodyPr/>
        <a:lstStyle/>
        <a:p>
          <a:endParaRPr lang="zh-TW" altLang="en-US"/>
        </a:p>
      </dgm:t>
    </dgm:pt>
    <dgm:pt modelId="{B0030818-ECB2-4FDF-85D7-9A8CA748D342}" type="sibTrans" cxnId="{2692DEAE-1810-4DD2-9A9D-50128E944EF8}">
      <dgm:prSet/>
      <dgm:spPr/>
      <dgm:t>
        <a:bodyPr/>
        <a:lstStyle/>
        <a:p>
          <a:endParaRPr lang="zh-TW" altLang="en-US"/>
        </a:p>
      </dgm:t>
    </dgm:pt>
    <dgm:pt modelId="{909E571F-73A6-4F3C-8C91-FB9B60659343}">
      <dgm:prSet phldrT="[文字]"/>
      <dgm:spPr/>
      <dgm:t>
        <a:bodyPr/>
        <a:lstStyle/>
        <a:p>
          <a:r>
            <a:rPr lang="zh-TW" altLang="en-US" dirty="0">
              <a:latin typeface="微軟正黑體" panose="020B0604030504040204" pitchFamily="34" charset="-120"/>
              <a:ea typeface="微軟正黑體" panose="020B0604030504040204" pitchFamily="34" charset="-120"/>
            </a:rPr>
            <a:t>協助個別專精課程內涵之審查</a:t>
          </a:r>
        </a:p>
      </dgm:t>
    </dgm:pt>
    <dgm:pt modelId="{77D4FE73-A456-40AE-B58F-512842BE22C4}" type="parTrans" cxnId="{56170C40-CBF2-413E-BBA5-054F1F2EE998}">
      <dgm:prSet/>
      <dgm:spPr/>
      <dgm:t>
        <a:bodyPr/>
        <a:lstStyle/>
        <a:p>
          <a:endParaRPr lang="zh-TW" altLang="en-US"/>
        </a:p>
      </dgm:t>
    </dgm:pt>
    <dgm:pt modelId="{FAF4AE69-00E6-4A1B-AFFF-20A30A9F8885}" type="sibTrans" cxnId="{56170C40-CBF2-413E-BBA5-054F1F2EE998}">
      <dgm:prSet/>
      <dgm:spPr/>
      <dgm:t>
        <a:bodyPr/>
        <a:lstStyle/>
        <a:p>
          <a:endParaRPr lang="zh-TW" altLang="en-US"/>
        </a:p>
      </dgm:t>
    </dgm:pt>
    <dgm:pt modelId="{B7F1EE57-1886-4D74-B662-7D632221310F}">
      <dgm:prSet phldrT="[文字]"/>
      <dgm:spPr/>
      <dgm:t>
        <a:bodyPr/>
        <a:lstStyle/>
        <a:p>
          <a:r>
            <a:rPr lang="zh-TW" altLang="en-US" dirty="0">
              <a:latin typeface="微軟正黑體" panose="020B0604030504040204" pitchFamily="34" charset="-120"/>
              <a:ea typeface="微軟正黑體" panose="020B0604030504040204" pitchFamily="34" charset="-120"/>
            </a:rPr>
            <a:t>領域間以交互詰問方式進行細部討論</a:t>
          </a:r>
        </a:p>
      </dgm:t>
    </dgm:pt>
    <dgm:pt modelId="{3F266669-778C-4E2E-A4BE-47545192CEDB}" type="parTrans" cxnId="{3FE7959A-C6D3-4E26-8B68-99EF2DFE1230}">
      <dgm:prSet/>
      <dgm:spPr/>
      <dgm:t>
        <a:bodyPr/>
        <a:lstStyle/>
        <a:p>
          <a:endParaRPr lang="zh-TW" altLang="en-US"/>
        </a:p>
      </dgm:t>
    </dgm:pt>
    <dgm:pt modelId="{DD08E3BF-DFC3-40A3-91BA-63A21448AC2C}" type="sibTrans" cxnId="{3FE7959A-C6D3-4E26-8B68-99EF2DFE1230}">
      <dgm:prSet/>
      <dgm:spPr/>
      <dgm:t>
        <a:bodyPr/>
        <a:lstStyle/>
        <a:p>
          <a:endParaRPr lang="zh-TW" altLang="en-US"/>
        </a:p>
      </dgm:t>
    </dgm:pt>
    <dgm:pt modelId="{CD77E666-0BC6-4325-9AE6-44002FED6082}">
      <dgm:prSet phldrT="[文字]"/>
      <dgm:spPr/>
      <dgm:t>
        <a:bodyPr/>
        <a:lstStyle/>
        <a:p>
          <a:r>
            <a:rPr lang="zh-TW" altLang="en-US" dirty="0">
              <a:latin typeface="微軟正黑體" panose="020B0604030504040204" pitchFamily="34" charset="-120"/>
              <a:ea typeface="微軟正黑體" panose="020B0604030504040204" pitchFamily="34" charset="-120"/>
            </a:rPr>
            <a:t>領域間問題共商後給予具體回饋，解決課程執行困境</a:t>
          </a:r>
        </a:p>
      </dgm:t>
    </dgm:pt>
    <dgm:pt modelId="{AAFCB83B-E746-4011-BD83-7C6CCAB34BA5}" type="parTrans" cxnId="{D1E9B899-6A01-4DC8-A1C6-9876AA5ACDEA}">
      <dgm:prSet/>
      <dgm:spPr/>
      <dgm:t>
        <a:bodyPr/>
        <a:lstStyle/>
        <a:p>
          <a:endParaRPr lang="zh-TW" altLang="en-US"/>
        </a:p>
      </dgm:t>
    </dgm:pt>
    <dgm:pt modelId="{92160DA3-B0D5-4768-B0DD-F644CF0A7B4B}" type="sibTrans" cxnId="{D1E9B899-6A01-4DC8-A1C6-9876AA5ACDEA}">
      <dgm:prSet/>
      <dgm:spPr/>
      <dgm:t>
        <a:bodyPr/>
        <a:lstStyle/>
        <a:p>
          <a:endParaRPr lang="zh-TW" altLang="en-US"/>
        </a:p>
      </dgm:t>
    </dgm:pt>
    <dgm:pt modelId="{044CBF43-04E4-4EB8-BD53-6150EC4E9115}">
      <dgm:prSet phldrT="[文字]" custT="1"/>
      <dgm:spPr/>
      <dgm:t>
        <a:bodyPr/>
        <a:lstStyle/>
        <a:p>
          <a:r>
            <a:rPr lang="zh-TW" altLang="en-US" sz="1800" dirty="0">
              <a:latin typeface="微軟正黑體" panose="020B0604030504040204" pitchFamily="34" charset="-120"/>
              <a:ea typeface="微軟正黑體" panose="020B0604030504040204" pitchFamily="34" charset="-120"/>
            </a:rPr>
            <a:t>會議紀錄會簽各處室及領域召集人知悉</a:t>
          </a:r>
        </a:p>
      </dgm:t>
    </dgm:pt>
    <dgm:pt modelId="{ADDE5CB0-8AAD-427A-849C-EB9F2DAC81B4}" type="parTrans" cxnId="{D7AFAF0E-C5BE-4637-8DA6-1D539D687098}">
      <dgm:prSet/>
      <dgm:spPr/>
      <dgm:t>
        <a:bodyPr/>
        <a:lstStyle/>
        <a:p>
          <a:endParaRPr lang="zh-TW" altLang="en-US"/>
        </a:p>
      </dgm:t>
    </dgm:pt>
    <dgm:pt modelId="{C970B0C9-0CF2-4A68-8D73-3C5FE96B5EB1}" type="sibTrans" cxnId="{D7AFAF0E-C5BE-4637-8DA6-1D539D687098}">
      <dgm:prSet/>
      <dgm:spPr/>
      <dgm:t>
        <a:bodyPr/>
        <a:lstStyle/>
        <a:p>
          <a:endParaRPr lang="zh-TW" altLang="en-US"/>
        </a:p>
      </dgm:t>
    </dgm:pt>
    <dgm:pt modelId="{209FC93A-D424-4E6B-AA17-55FED71CFD50}">
      <dgm:prSet phldrT="[文字]" custT="1"/>
      <dgm:spPr/>
      <dgm:t>
        <a:bodyPr/>
        <a:lstStyle/>
        <a:p>
          <a:r>
            <a:rPr lang="zh-TW" altLang="en-US" sz="1800" dirty="0">
              <a:latin typeface="微軟正黑體" panose="020B0604030504040204" pitchFamily="34" charset="-120"/>
              <a:ea typeface="微軟正黑體" panose="020B0604030504040204" pitchFamily="34" charset="-120"/>
            </a:rPr>
            <a:t>各處室及召集人確切轉知會議決議</a:t>
          </a:r>
        </a:p>
      </dgm:t>
    </dgm:pt>
    <dgm:pt modelId="{694043BC-CA97-41A6-8A0C-A9C5352C76B8}" type="parTrans" cxnId="{55280ADE-9B57-48FD-BD87-C612F0F5591C}">
      <dgm:prSet/>
      <dgm:spPr/>
      <dgm:t>
        <a:bodyPr/>
        <a:lstStyle/>
        <a:p>
          <a:endParaRPr lang="zh-TW" altLang="en-US"/>
        </a:p>
      </dgm:t>
    </dgm:pt>
    <dgm:pt modelId="{8626670E-EDC8-4A15-AF7C-09F0606B9259}" type="sibTrans" cxnId="{55280ADE-9B57-48FD-BD87-C612F0F5591C}">
      <dgm:prSet/>
      <dgm:spPr/>
      <dgm:t>
        <a:bodyPr/>
        <a:lstStyle/>
        <a:p>
          <a:endParaRPr lang="zh-TW" altLang="en-US"/>
        </a:p>
      </dgm:t>
    </dgm:pt>
    <dgm:pt modelId="{D968A4A5-9B68-4AD5-8E86-0E3D720655CE}">
      <dgm:prSet phldrT="[文字]" custT="1"/>
      <dgm:spPr/>
      <dgm:t>
        <a:bodyPr/>
        <a:lstStyle/>
        <a:p>
          <a:r>
            <a:rPr lang="zh-TW" altLang="en-US" sz="1800" dirty="0">
              <a:latin typeface="微軟正黑體" panose="020B0604030504040204" pitchFamily="34" charset="-120"/>
              <a:ea typeface="微軟正黑體" panose="020B0604030504040204" pitchFamily="34" charset="-120"/>
            </a:rPr>
            <a:t>明確依課程推進時程設置主題</a:t>
          </a:r>
        </a:p>
      </dgm:t>
    </dgm:pt>
    <dgm:pt modelId="{1BE7CB1D-1AAE-407D-8B70-13FE3F7CF3A6}" type="sibTrans" cxnId="{80FB2013-2DAD-4FA3-B61D-70155169906F}">
      <dgm:prSet/>
      <dgm:spPr/>
      <dgm:t>
        <a:bodyPr/>
        <a:lstStyle/>
        <a:p>
          <a:endParaRPr lang="zh-TW" altLang="en-US"/>
        </a:p>
      </dgm:t>
    </dgm:pt>
    <dgm:pt modelId="{855C2C67-3C07-417A-AB81-2F7B6248ADCC}" type="parTrans" cxnId="{80FB2013-2DAD-4FA3-B61D-70155169906F}">
      <dgm:prSet/>
      <dgm:spPr/>
      <dgm:t>
        <a:bodyPr/>
        <a:lstStyle/>
        <a:p>
          <a:endParaRPr lang="zh-TW" altLang="en-US"/>
        </a:p>
      </dgm:t>
    </dgm:pt>
    <dgm:pt modelId="{240839A9-2986-4AEB-87BB-56317B9C848E}">
      <dgm:prSet phldrT="[文字]" custT="1"/>
      <dgm:spPr/>
      <dgm:t>
        <a:bodyPr/>
        <a:lstStyle/>
        <a:p>
          <a:r>
            <a:rPr lang="zh-TW" altLang="en-US" sz="18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dirty="0">
            <a:latin typeface="微軟正黑體" panose="020B0604030504040204" pitchFamily="34" charset="-120"/>
            <a:ea typeface="微軟正黑體" panose="020B0604030504040204" pitchFamily="34" charset="-120"/>
          </a:endParaRPr>
        </a:p>
      </dgm:t>
    </dgm:pt>
    <dgm:pt modelId="{ED8F35B7-560D-4398-822C-787E4B6C2671}" type="parTrans" cxnId="{13CD93C1-F407-4728-9CF7-93DA8532F337}">
      <dgm:prSet/>
      <dgm:spPr/>
      <dgm:t>
        <a:bodyPr/>
        <a:lstStyle/>
        <a:p>
          <a:endParaRPr lang="zh-TW" altLang="en-US"/>
        </a:p>
      </dgm:t>
    </dgm:pt>
    <dgm:pt modelId="{D8708FEE-E9E1-40EC-B2B6-3156088D561E}" type="sibTrans" cxnId="{13CD93C1-F407-4728-9CF7-93DA8532F337}">
      <dgm:prSet/>
      <dgm:spPr/>
      <dgm:t>
        <a:bodyPr/>
        <a:lstStyle/>
        <a:p>
          <a:endParaRPr lang="zh-TW" altLang="en-US"/>
        </a:p>
      </dgm:t>
    </dgm:pt>
    <dgm:pt modelId="{F3D05DDD-1FD0-4D5C-8F37-8FC8BDBE4705}" type="pres">
      <dgm:prSet presAssocID="{1561111F-C770-430A-A8B6-93857498CEB3}" presName="Name0" presStyleCnt="0">
        <dgm:presLayoutVars>
          <dgm:dir/>
          <dgm:animLvl val="lvl"/>
          <dgm:resizeHandles val="exact"/>
        </dgm:presLayoutVars>
      </dgm:prSet>
      <dgm:spPr/>
    </dgm:pt>
    <dgm:pt modelId="{C499FF97-4CFF-4B0B-A8B2-3308FFB991E1}" type="pres">
      <dgm:prSet presAssocID="{432BB9DD-3414-4DE0-A37F-0E5E3FBC358D}" presName="composite" presStyleCnt="0"/>
      <dgm:spPr/>
    </dgm:pt>
    <dgm:pt modelId="{B38997C8-D8FA-4A3B-94B1-DB2B6DC9411C}" type="pres">
      <dgm:prSet presAssocID="{432BB9DD-3414-4DE0-A37F-0E5E3FBC358D}" presName="parTx" presStyleLbl="alignNode1" presStyleIdx="0" presStyleCnt="3">
        <dgm:presLayoutVars>
          <dgm:chMax val="0"/>
          <dgm:chPref val="0"/>
          <dgm:bulletEnabled val="1"/>
        </dgm:presLayoutVars>
      </dgm:prSet>
      <dgm:spPr/>
    </dgm:pt>
    <dgm:pt modelId="{A96C3153-66B4-444C-88D1-873FAFFF5C27}" type="pres">
      <dgm:prSet presAssocID="{432BB9DD-3414-4DE0-A37F-0E5E3FBC358D}" presName="desTx" presStyleLbl="alignAccFollowNode1" presStyleIdx="0" presStyleCnt="3">
        <dgm:presLayoutVars>
          <dgm:bulletEnabled val="1"/>
        </dgm:presLayoutVars>
      </dgm:prSet>
      <dgm:spPr/>
    </dgm:pt>
    <dgm:pt modelId="{E68C8DF5-B1E8-44E3-B0AD-DEB2092247FB}" type="pres">
      <dgm:prSet presAssocID="{CB29F82B-FA1E-4CA5-B060-4D2A52FE4070}" presName="space" presStyleCnt="0"/>
      <dgm:spPr/>
    </dgm:pt>
    <dgm:pt modelId="{93C9ECEA-9163-4946-8738-286E85F3F430}" type="pres">
      <dgm:prSet presAssocID="{BD5B0305-6225-4574-BCD0-A6F3B36E11D2}" presName="composite" presStyleCnt="0"/>
      <dgm:spPr/>
    </dgm:pt>
    <dgm:pt modelId="{9491EA11-F158-46D1-A0CD-B720FC3B42E0}" type="pres">
      <dgm:prSet presAssocID="{BD5B0305-6225-4574-BCD0-A6F3B36E11D2}" presName="parTx" presStyleLbl="alignNode1" presStyleIdx="1" presStyleCnt="3">
        <dgm:presLayoutVars>
          <dgm:chMax val="0"/>
          <dgm:chPref val="0"/>
          <dgm:bulletEnabled val="1"/>
        </dgm:presLayoutVars>
      </dgm:prSet>
      <dgm:spPr/>
    </dgm:pt>
    <dgm:pt modelId="{707AE7A1-F953-4D7F-8CE9-DFE34DE99C8C}" type="pres">
      <dgm:prSet presAssocID="{BD5B0305-6225-4574-BCD0-A6F3B36E11D2}" presName="desTx" presStyleLbl="alignAccFollowNode1" presStyleIdx="1" presStyleCnt="3">
        <dgm:presLayoutVars>
          <dgm:bulletEnabled val="1"/>
        </dgm:presLayoutVars>
      </dgm:prSet>
      <dgm:spPr/>
    </dgm:pt>
    <dgm:pt modelId="{B9CC427E-0BE5-41AA-A059-4D542A9581C1}" type="pres">
      <dgm:prSet presAssocID="{3B0C8E5F-D6C4-4911-A208-419408A92210}" presName="space" presStyleCnt="0"/>
      <dgm:spPr/>
    </dgm:pt>
    <dgm:pt modelId="{CD42B426-B146-4721-A0E0-DD0FEB7D5DC9}" type="pres">
      <dgm:prSet presAssocID="{C147DF72-FEAB-419B-B727-CF8DF758872D}" presName="composite" presStyleCnt="0"/>
      <dgm:spPr/>
    </dgm:pt>
    <dgm:pt modelId="{A35382A3-4E6D-4D70-B59C-7DADDF699AE9}" type="pres">
      <dgm:prSet presAssocID="{C147DF72-FEAB-419B-B727-CF8DF758872D}" presName="parTx" presStyleLbl="alignNode1" presStyleIdx="2" presStyleCnt="3">
        <dgm:presLayoutVars>
          <dgm:chMax val="0"/>
          <dgm:chPref val="0"/>
          <dgm:bulletEnabled val="1"/>
        </dgm:presLayoutVars>
      </dgm:prSet>
      <dgm:spPr/>
    </dgm:pt>
    <dgm:pt modelId="{590D8CB3-F7EE-43A4-9B7F-1F95C3EB3FEB}" type="pres">
      <dgm:prSet presAssocID="{C147DF72-FEAB-419B-B727-CF8DF758872D}" presName="desTx" presStyleLbl="alignAccFollowNode1" presStyleIdx="2" presStyleCnt="3">
        <dgm:presLayoutVars>
          <dgm:bulletEnabled val="1"/>
        </dgm:presLayoutVars>
      </dgm:prSet>
      <dgm:spPr/>
    </dgm:pt>
  </dgm:ptLst>
  <dgm:cxnLst>
    <dgm:cxn modelId="{B9583406-820A-4594-9D4B-57697E3CD1E2}" type="presOf" srcId="{1561111F-C770-430A-A8B6-93857498CEB3}" destId="{F3D05DDD-1FD0-4D5C-8F37-8FC8BDBE4705}" srcOrd="0" destOrd="0" presId="urn:microsoft.com/office/officeart/2005/8/layout/hList1"/>
    <dgm:cxn modelId="{81F48D07-B73F-4345-97EB-9A38052CD3A8}" srcId="{BD5B0305-6225-4574-BCD0-A6F3B36E11D2}" destId="{276AA595-ABD7-42F5-812D-B882406C41CF}" srcOrd="1" destOrd="0" parTransId="{4297000B-51FC-449D-8BD4-A8C29AD294A4}" sibTransId="{4A5085BC-F292-4B33-904D-679991FEEFCA}"/>
    <dgm:cxn modelId="{9B30170E-15DA-4B93-8A78-AB8539C50C80}" type="presOf" srcId="{044CBF43-04E4-4EB8-BD53-6150EC4E9115}" destId="{590D8CB3-F7EE-43A4-9B7F-1F95C3EB3FEB}" srcOrd="0" destOrd="1" presId="urn:microsoft.com/office/officeart/2005/8/layout/hList1"/>
    <dgm:cxn modelId="{D7AFAF0E-C5BE-4637-8DA6-1D539D687098}" srcId="{FF74DE55-18DE-4B2E-92F9-185B4E50AD2B}" destId="{044CBF43-04E4-4EB8-BD53-6150EC4E9115}" srcOrd="0" destOrd="0" parTransId="{ADDE5CB0-8AAD-427A-849C-EB9F2DAC81B4}" sibTransId="{C970B0C9-0CF2-4A68-8D73-3C5FE96B5EB1}"/>
    <dgm:cxn modelId="{80FB2013-2DAD-4FA3-B61D-70155169906F}" srcId="{94589A4B-4DCD-4D9D-94F8-9784A76002C1}" destId="{D968A4A5-9B68-4AD5-8E86-0E3D720655CE}" srcOrd="0" destOrd="0" parTransId="{855C2C67-3C07-417A-AB81-2F7B6248ADCC}" sibTransId="{1BE7CB1D-1AAE-407D-8B70-13FE3F7CF3A6}"/>
    <dgm:cxn modelId="{32060118-0ABB-48AA-88EE-A4295132A3EC}" srcId="{98520D1B-9423-4226-AC81-0C03BA8C96FF}" destId="{22E58B24-C0F2-4A55-9BF1-6806DE280DC7}" srcOrd="0" destOrd="0" parTransId="{30B4AC4F-BBC0-4732-B0A3-A9D86AED7463}" sibTransId="{25BF6680-D1F1-4DE0-A222-3594DAE456E7}"/>
    <dgm:cxn modelId="{1470E21D-14AF-41E2-9FCF-1EEB4BDC2876}" type="presOf" srcId="{94589A4B-4DCD-4D9D-94F8-9784A76002C1}" destId="{A96C3153-66B4-444C-88D1-873FAFFF5C27}" srcOrd="0" destOrd="2" presId="urn:microsoft.com/office/officeart/2005/8/layout/hList1"/>
    <dgm:cxn modelId="{FF69913F-3DF3-45F5-A1A8-003103DCA834}" type="presOf" srcId="{22E58B24-C0F2-4A55-9BF1-6806DE280DC7}" destId="{A96C3153-66B4-444C-88D1-873FAFFF5C27}" srcOrd="0" destOrd="1" presId="urn:microsoft.com/office/officeart/2005/8/layout/hList1"/>
    <dgm:cxn modelId="{56170C40-CBF2-413E-BBA5-054F1F2EE998}" srcId="{17383659-45CA-4379-B05A-335E57C89B63}" destId="{909E571F-73A6-4F3C-8C91-FB9B60659343}" srcOrd="0" destOrd="0" parTransId="{77D4FE73-A456-40AE-B58F-512842BE22C4}" sibTransId="{FAF4AE69-00E6-4A1B-AFFF-20A30A9F8885}"/>
    <dgm:cxn modelId="{0232E260-5200-428C-9F7D-4B0FD6C7A063}" type="presOf" srcId="{209FC93A-D424-4E6B-AA17-55FED71CFD50}" destId="{590D8CB3-F7EE-43A4-9B7F-1F95C3EB3FEB}" srcOrd="0" destOrd="3" presId="urn:microsoft.com/office/officeart/2005/8/layout/hList1"/>
    <dgm:cxn modelId="{60E17F62-8DE0-41ED-A417-35D54A16B8AC}" type="presOf" srcId="{FF74DE55-18DE-4B2E-92F9-185B4E50AD2B}" destId="{590D8CB3-F7EE-43A4-9B7F-1F95C3EB3FEB}" srcOrd="0" destOrd="0" presId="urn:microsoft.com/office/officeart/2005/8/layout/hList1"/>
    <dgm:cxn modelId="{95665365-A447-45CA-8FCD-BA8EA815DC66}" type="presOf" srcId="{BD5B0305-6225-4574-BCD0-A6F3B36E11D2}" destId="{9491EA11-F158-46D1-A0CD-B720FC3B42E0}" srcOrd="0" destOrd="0" presId="urn:microsoft.com/office/officeart/2005/8/layout/hList1"/>
    <dgm:cxn modelId="{9E7E7745-6C5E-4602-A29F-85FE329F4B00}" type="presOf" srcId="{909E571F-73A6-4F3C-8C91-FB9B60659343}" destId="{707AE7A1-F953-4D7F-8CE9-DFE34DE99C8C}" srcOrd="0" destOrd="1" presId="urn:microsoft.com/office/officeart/2005/8/layout/hList1"/>
    <dgm:cxn modelId="{CBDB6E6A-FCC7-4BA9-902D-16F494280326}" srcId="{C147DF72-FEAB-419B-B727-CF8DF758872D}" destId="{FF74DE55-18DE-4B2E-92F9-185B4E50AD2B}" srcOrd="0" destOrd="0" parTransId="{3DA85B4B-F624-480C-909F-29AA61EA52F1}" sibTransId="{2863981F-2BEF-4B1F-BFD7-2D437DA44757}"/>
    <dgm:cxn modelId="{3859234D-D999-48B5-8D15-14EF098B445D}" type="presOf" srcId="{2E937F0C-532B-43AA-B83D-49ED2F95C8E3}" destId="{A96C3153-66B4-444C-88D1-873FAFFF5C27}" srcOrd="0" destOrd="4" presId="urn:microsoft.com/office/officeart/2005/8/layout/hList1"/>
    <dgm:cxn modelId="{56E42052-9850-4F2F-9E16-BFF9B2FAEB9F}" srcId="{1561111F-C770-430A-A8B6-93857498CEB3}" destId="{432BB9DD-3414-4DE0-A37F-0E5E3FBC358D}" srcOrd="0" destOrd="0" parTransId="{3C34672E-4A17-42C8-B06C-2BEAD4DEE161}" sibTransId="{CB29F82B-FA1E-4CA5-B060-4D2A52FE4070}"/>
    <dgm:cxn modelId="{8F7DA474-8619-4AFC-B1ED-A1588ABFA22F}" type="presOf" srcId="{240839A9-2986-4AEB-87BB-56317B9C848E}" destId="{590D8CB3-F7EE-43A4-9B7F-1F95C3EB3FEB}" srcOrd="0" destOrd="5" presId="urn:microsoft.com/office/officeart/2005/8/layout/hList1"/>
    <dgm:cxn modelId="{14EE2877-FC74-4E48-9826-498326F1CAF0}" srcId="{432BB9DD-3414-4DE0-A37F-0E5E3FBC358D}" destId="{94589A4B-4DCD-4D9D-94F8-9784A76002C1}" srcOrd="1" destOrd="0" parTransId="{750164F7-1E52-4510-822B-8CA7CE5D000E}" sibTransId="{2C84ADBA-67B6-44D8-9C4E-4B8E6E4B70D7}"/>
    <dgm:cxn modelId="{8B26EC79-51A4-4C80-869B-6F3738B43326}" type="presOf" srcId="{D768AE59-DAF0-417F-8149-8018DA2F9778}" destId="{590D8CB3-F7EE-43A4-9B7F-1F95C3EB3FEB}" srcOrd="0" destOrd="2" presId="urn:microsoft.com/office/officeart/2005/8/layout/hList1"/>
    <dgm:cxn modelId="{D6232183-033D-48B5-B2D7-B1C0E3D61EEC}" srcId="{C147DF72-FEAB-419B-B727-CF8DF758872D}" destId="{D768AE59-DAF0-417F-8149-8018DA2F9778}" srcOrd="1" destOrd="0" parTransId="{16336FF2-8186-40C6-AE03-BAF1737406F0}" sibTransId="{BB19A746-AB34-4C62-B67C-21D4D121AAD5}"/>
    <dgm:cxn modelId="{D2B02E83-ED0A-4953-B15D-DB39D73EBD32}" srcId="{1561111F-C770-430A-A8B6-93857498CEB3}" destId="{C147DF72-FEAB-419B-B727-CF8DF758872D}" srcOrd="2" destOrd="0" parTransId="{43173487-BA32-452F-A8A8-0A030BE344CB}" sibTransId="{B6EA188D-499F-47AC-BA28-A6681F1351AD}"/>
    <dgm:cxn modelId="{D2C8F18C-BBFF-4822-90E8-ADD1DA52C32D}" type="presOf" srcId="{17383659-45CA-4379-B05A-335E57C89B63}" destId="{707AE7A1-F953-4D7F-8CE9-DFE34DE99C8C}" srcOrd="0" destOrd="0" presId="urn:microsoft.com/office/officeart/2005/8/layout/hList1"/>
    <dgm:cxn modelId="{D1E9B899-6A01-4DC8-A1C6-9876AA5ACDEA}" srcId="{7E78A54A-C333-4F1D-923E-757A3E6956B2}" destId="{CD77E666-0BC6-4325-9AE6-44002FED6082}" srcOrd="0" destOrd="0" parTransId="{AAFCB83B-E746-4011-BD83-7C6CCAB34BA5}" sibTransId="{92160DA3-B0D5-4768-B0DD-F644CF0A7B4B}"/>
    <dgm:cxn modelId="{3FE7959A-C6D3-4E26-8B68-99EF2DFE1230}" srcId="{276AA595-ABD7-42F5-812D-B882406C41CF}" destId="{B7F1EE57-1886-4D74-B662-7D632221310F}" srcOrd="0" destOrd="0" parTransId="{3F266669-778C-4E2E-A4BE-47545192CEDB}" sibTransId="{DD08E3BF-DFC3-40A3-91BA-63A21448AC2C}"/>
    <dgm:cxn modelId="{8815339D-BF8E-494B-AE4C-31EB6AB38ADC}" srcId="{BD5B0305-6225-4574-BCD0-A6F3B36E11D2}" destId="{7E78A54A-C333-4F1D-923E-757A3E6956B2}" srcOrd="2" destOrd="0" parTransId="{E4088953-CEC4-451C-B295-473E0F2A231C}" sibTransId="{A7F121CA-49F2-40F2-B4D9-EA0919AF9601}"/>
    <dgm:cxn modelId="{30AA6AA4-3F1F-4564-A628-B8C4F15B1ADD}" type="presOf" srcId="{276AA595-ABD7-42F5-812D-B882406C41CF}" destId="{707AE7A1-F953-4D7F-8CE9-DFE34DE99C8C}" srcOrd="0" destOrd="2" presId="urn:microsoft.com/office/officeart/2005/8/layout/hList1"/>
    <dgm:cxn modelId="{320650AC-048B-424D-8468-202CC046AEF3}" type="presOf" srcId="{CD77E666-0BC6-4325-9AE6-44002FED6082}" destId="{707AE7A1-F953-4D7F-8CE9-DFE34DE99C8C}" srcOrd="0" destOrd="5" presId="urn:microsoft.com/office/officeart/2005/8/layout/hList1"/>
    <dgm:cxn modelId="{2692DEAE-1810-4DD2-9A9D-50128E944EF8}" srcId="{94589A4B-4DCD-4D9D-94F8-9784A76002C1}" destId="{2E937F0C-532B-43AA-B83D-49ED2F95C8E3}" srcOrd="1" destOrd="0" parTransId="{8CA6F027-0882-4FDB-8035-CADD109C82F7}" sibTransId="{B0030818-ECB2-4FDF-85D7-9A8CA748D342}"/>
    <dgm:cxn modelId="{F7EB48B4-1AAE-4A0C-B6D7-750D257D3F00}" srcId="{C147DF72-FEAB-419B-B727-CF8DF758872D}" destId="{A5766D0E-FC91-403E-A8E2-128B374E99AF}" srcOrd="2" destOrd="0" parTransId="{DBDF73A7-D55E-4867-91A6-2207B77254D1}" sibTransId="{6A8FE256-2C3C-4005-88F3-F6A183C8542E}"/>
    <dgm:cxn modelId="{DD30B2BE-B7A0-4CB3-A441-D6AEA56618E7}" type="presOf" srcId="{A5766D0E-FC91-403E-A8E2-128B374E99AF}" destId="{590D8CB3-F7EE-43A4-9B7F-1F95C3EB3FEB}" srcOrd="0" destOrd="4" presId="urn:microsoft.com/office/officeart/2005/8/layout/hList1"/>
    <dgm:cxn modelId="{13CD93C1-F407-4728-9CF7-93DA8532F337}" srcId="{A5766D0E-FC91-403E-A8E2-128B374E99AF}" destId="{240839A9-2986-4AEB-87BB-56317B9C848E}" srcOrd="0" destOrd="0" parTransId="{ED8F35B7-560D-4398-822C-787E4B6C2671}" sibTransId="{D8708FEE-E9E1-40EC-B2B6-3156088D561E}"/>
    <dgm:cxn modelId="{56C463C6-95F5-4CF3-AC38-4B37DE214F93}" type="presOf" srcId="{7E78A54A-C333-4F1D-923E-757A3E6956B2}" destId="{707AE7A1-F953-4D7F-8CE9-DFE34DE99C8C}" srcOrd="0" destOrd="4" presId="urn:microsoft.com/office/officeart/2005/8/layout/hList1"/>
    <dgm:cxn modelId="{F9ACAEC7-6B2E-4668-8AF5-15F6CF9B5716}" srcId="{432BB9DD-3414-4DE0-A37F-0E5E3FBC358D}" destId="{98520D1B-9423-4226-AC81-0C03BA8C96FF}" srcOrd="0" destOrd="0" parTransId="{7703A1AF-2607-4AE4-BD60-F30222AC168C}" sibTransId="{31397B4C-3E48-45C3-994C-747F440C00DD}"/>
    <dgm:cxn modelId="{1E9CDDD0-576A-484B-8256-1FF11F623349}" type="presOf" srcId="{432BB9DD-3414-4DE0-A37F-0E5E3FBC358D}" destId="{B38997C8-D8FA-4A3B-94B1-DB2B6DC9411C}" srcOrd="0" destOrd="0" presId="urn:microsoft.com/office/officeart/2005/8/layout/hList1"/>
    <dgm:cxn modelId="{55280ADE-9B57-48FD-BD87-C612F0F5591C}" srcId="{D768AE59-DAF0-417F-8149-8018DA2F9778}" destId="{209FC93A-D424-4E6B-AA17-55FED71CFD50}" srcOrd="0" destOrd="0" parTransId="{694043BC-CA97-41A6-8A0C-A9C5352C76B8}" sibTransId="{8626670E-EDC8-4A15-AF7C-09F0606B9259}"/>
    <dgm:cxn modelId="{CE3C20E4-23C7-4D83-A3E4-14FCCF337FD7}" type="presOf" srcId="{D968A4A5-9B68-4AD5-8E86-0E3D720655CE}" destId="{A96C3153-66B4-444C-88D1-873FAFFF5C27}" srcOrd="0" destOrd="3" presId="urn:microsoft.com/office/officeart/2005/8/layout/hList1"/>
    <dgm:cxn modelId="{0E1F63E5-9D57-4A36-8200-08BA78E2E62C}" type="presOf" srcId="{B7F1EE57-1886-4D74-B662-7D632221310F}" destId="{707AE7A1-F953-4D7F-8CE9-DFE34DE99C8C}" srcOrd="0" destOrd="3" presId="urn:microsoft.com/office/officeart/2005/8/layout/hList1"/>
    <dgm:cxn modelId="{6959E1ED-3AEE-4DB6-BB06-98020483D09E}" type="presOf" srcId="{C147DF72-FEAB-419B-B727-CF8DF758872D}" destId="{A35382A3-4E6D-4D70-B59C-7DADDF699AE9}" srcOrd="0" destOrd="0" presId="urn:microsoft.com/office/officeart/2005/8/layout/hList1"/>
    <dgm:cxn modelId="{579262EF-A966-454D-B306-CD7234ED7FE4}" srcId="{BD5B0305-6225-4574-BCD0-A6F3B36E11D2}" destId="{17383659-45CA-4379-B05A-335E57C89B63}" srcOrd="0" destOrd="0" parTransId="{6466DEDF-052F-4EBB-B0BC-5347205A1818}" sibTransId="{33265553-C992-47A3-85F3-29038A9E25FF}"/>
    <dgm:cxn modelId="{4E9219F4-8D4A-45C6-89D3-6121C67E971F}" type="presOf" srcId="{98520D1B-9423-4226-AC81-0C03BA8C96FF}" destId="{A96C3153-66B4-444C-88D1-873FAFFF5C27}" srcOrd="0" destOrd="0" presId="urn:microsoft.com/office/officeart/2005/8/layout/hList1"/>
    <dgm:cxn modelId="{EEC18CF6-4ECE-49CB-A186-4962312E1490}" srcId="{1561111F-C770-430A-A8B6-93857498CEB3}" destId="{BD5B0305-6225-4574-BCD0-A6F3B36E11D2}" srcOrd="1" destOrd="0" parTransId="{7134B658-92D1-4B14-B68A-7046EA0A4651}" sibTransId="{3B0C8E5F-D6C4-4911-A208-419408A92210}"/>
    <dgm:cxn modelId="{CDD47E45-15D0-4176-A335-C569EEFA3B56}" type="presParOf" srcId="{F3D05DDD-1FD0-4D5C-8F37-8FC8BDBE4705}" destId="{C499FF97-4CFF-4B0B-A8B2-3308FFB991E1}" srcOrd="0" destOrd="0" presId="urn:microsoft.com/office/officeart/2005/8/layout/hList1"/>
    <dgm:cxn modelId="{C1276CA3-7E41-4A36-BDC4-B92C51768EA1}" type="presParOf" srcId="{C499FF97-4CFF-4B0B-A8B2-3308FFB991E1}" destId="{B38997C8-D8FA-4A3B-94B1-DB2B6DC9411C}" srcOrd="0" destOrd="0" presId="urn:microsoft.com/office/officeart/2005/8/layout/hList1"/>
    <dgm:cxn modelId="{8CD93C8F-CF42-4E44-A658-644D8B038873}" type="presParOf" srcId="{C499FF97-4CFF-4B0B-A8B2-3308FFB991E1}" destId="{A96C3153-66B4-444C-88D1-873FAFFF5C27}" srcOrd="1" destOrd="0" presId="urn:microsoft.com/office/officeart/2005/8/layout/hList1"/>
    <dgm:cxn modelId="{10661E97-3A77-47AB-AAF9-1098AA6E9ADB}" type="presParOf" srcId="{F3D05DDD-1FD0-4D5C-8F37-8FC8BDBE4705}" destId="{E68C8DF5-B1E8-44E3-B0AD-DEB2092247FB}" srcOrd="1" destOrd="0" presId="urn:microsoft.com/office/officeart/2005/8/layout/hList1"/>
    <dgm:cxn modelId="{5420BBDB-6F10-4991-A90D-8F2FAB318D6F}" type="presParOf" srcId="{F3D05DDD-1FD0-4D5C-8F37-8FC8BDBE4705}" destId="{93C9ECEA-9163-4946-8738-286E85F3F430}" srcOrd="2" destOrd="0" presId="urn:microsoft.com/office/officeart/2005/8/layout/hList1"/>
    <dgm:cxn modelId="{AB71CA3F-19D3-4D6E-96F7-99D204E0678A}" type="presParOf" srcId="{93C9ECEA-9163-4946-8738-286E85F3F430}" destId="{9491EA11-F158-46D1-A0CD-B720FC3B42E0}" srcOrd="0" destOrd="0" presId="urn:microsoft.com/office/officeart/2005/8/layout/hList1"/>
    <dgm:cxn modelId="{DFD53B85-36A7-40EA-BD4C-7BDFFB8A8699}" type="presParOf" srcId="{93C9ECEA-9163-4946-8738-286E85F3F430}" destId="{707AE7A1-F953-4D7F-8CE9-DFE34DE99C8C}" srcOrd="1" destOrd="0" presId="urn:microsoft.com/office/officeart/2005/8/layout/hList1"/>
    <dgm:cxn modelId="{FA8DF40F-C434-4558-86D6-AFABE30760E9}" type="presParOf" srcId="{F3D05DDD-1FD0-4D5C-8F37-8FC8BDBE4705}" destId="{B9CC427E-0BE5-41AA-A059-4D542A9581C1}" srcOrd="3" destOrd="0" presId="urn:microsoft.com/office/officeart/2005/8/layout/hList1"/>
    <dgm:cxn modelId="{63FA5169-FD5C-466B-A251-003B9CF9BD29}" type="presParOf" srcId="{F3D05DDD-1FD0-4D5C-8F37-8FC8BDBE4705}" destId="{CD42B426-B146-4721-A0E0-DD0FEB7D5DC9}" srcOrd="4" destOrd="0" presId="urn:microsoft.com/office/officeart/2005/8/layout/hList1"/>
    <dgm:cxn modelId="{D8286D23-D6F3-4778-A87A-F429C822F5D6}" type="presParOf" srcId="{CD42B426-B146-4721-A0E0-DD0FEB7D5DC9}" destId="{A35382A3-4E6D-4D70-B59C-7DADDF699AE9}" srcOrd="0" destOrd="0" presId="urn:microsoft.com/office/officeart/2005/8/layout/hList1"/>
    <dgm:cxn modelId="{018D07C8-3271-44A4-8318-91ABECF497CE}" type="presParOf" srcId="{CD42B426-B146-4721-A0E0-DD0FEB7D5DC9}" destId="{590D8CB3-F7EE-43A4-9B7F-1F95C3EB3FE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143252D-F4D6-46AA-9625-A88558E738FD}" type="doc">
      <dgm:prSet loTypeId="urn:microsoft.com/office/officeart/2005/8/layout/list1" loCatId="list" qsTypeId="urn:microsoft.com/office/officeart/2005/8/quickstyle/simple1" qsCatId="simple" csTypeId="urn:microsoft.com/office/officeart/2005/8/colors/colorful2" csCatId="colorful" phldr="1"/>
      <dgm:spPr/>
    </dgm:pt>
    <dgm:pt modelId="{9A55520F-633B-4DD6-8779-FA8123098EE3}">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共同備課</a:t>
          </a:r>
        </a:p>
      </dgm:t>
    </dgm:pt>
    <dgm:pt modelId="{1F443C81-FA46-4D2F-BE75-10A31B40E107}" type="parTrans" cxnId="{783E4CF1-ACAC-44CB-8901-F3299ED8BCC4}">
      <dgm:prSet/>
      <dgm:spPr/>
      <dgm:t>
        <a:bodyPr/>
        <a:lstStyle/>
        <a:p>
          <a:endParaRPr lang="zh-TW" altLang="en-US" sz="1200"/>
        </a:p>
      </dgm:t>
    </dgm:pt>
    <dgm:pt modelId="{FA9D5FD0-985A-48DD-BA3F-09D47FB03D7F}" type="sibTrans" cxnId="{783E4CF1-ACAC-44CB-8901-F3299ED8BCC4}">
      <dgm:prSet/>
      <dgm:spPr/>
      <dgm:t>
        <a:bodyPr/>
        <a:lstStyle/>
        <a:p>
          <a:endParaRPr lang="zh-TW" altLang="en-US" sz="1200"/>
        </a:p>
      </dgm:t>
    </dgm:pt>
    <dgm:pt modelId="{07619099-9943-4E30-BC1C-93B1E0AC7E7E}">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發展課程模組</a:t>
          </a:r>
          <a:endParaRPr lang="zh-TW" altLang="en-US" sz="2800" dirty="0"/>
        </a:p>
      </dgm:t>
    </dgm:pt>
    <dgm:pt modelId="{D4AB93DE-A306-4304-BA96-9DA0D82601DC}" type="parTrans" cxnId="{0BBCEEC9-04B2-4570-85B5-292647DF3639}">
      <dgm:prSet/>
      <dgm:spPr/>
      <dgm:t>
        <a:bodyPr/>
        <a:lstStyle/>
        <a:p>
          <a:endParaRPr lang="zh-TW" altLang="en-US" sz="1200"/>
        </a:p>
      </dgm:t>
    </dgm:pt>
    <dgm:pt modelId="{F9F17351-D442-4473-9EF5-034A36B3E5EC}" type="sibTrans" cxnId="{0BBCEEC9-04B2-4570-85B5-292647DF3639}">
      <dgm:prSet/>
      <dgm:spPr/>
      <dgm:t>
        <a:bodyPr/>
        <a:lstStyle/>
        <a:p>
          <a:endParaRPr lang="zh-TW" altLang="en-US" sz="1200"/>
        </a:p>
      </dgm:t>
    </dgm:pt>
    <dgm:pt modelId="{DCD768BB-BD49-4124-B906-39CB498F4EC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善用公開授課機制</a:t>
          </a:r>
          <a:endParaRPr lang="zh-TW" altLang="en-US" sz="2800" dirty="0"/>
        </a:p>
      </dgm:t>
    </dgm:pt>
    <dgm:pt modelId="{F9211B93-B95A-45E1-80CB-B263DD89BF17}" type="parTrans" cxnId="{2DFF2969-5DD5-457E-BB12-90167CE4601A}">
      <dgm:prSet/>
      <dgm:spPr/>
      <dgm:t>
        <a:bodyPr/>
        <a:lstStyle/>
        <a:p>
          <a:endParaRPr lang="zh-TW" altLang="en-US" sz="1200"/>
        </a:p>
      </dgm:t>
    </dgm:pt>
    <dgm:pt modelId="{5016A34A-06B5-49D2-A54C-A8303E19A178}" type="sibTrans" cxnId="{2DFF2969-5DD5-457E-BB12-90167CE4601A}">
      <dgm:prSet/>
      <dgm:spPr/>
      <dgm:t>
        <a:bodyPr/>
        <a:lstStyle/>
        <a:p>
          <a:endParaRPr lang="zh-TW" altLang="en-US" sz="1200"/>
        </a:p>
      </dgm:t>
    </dgm:pt>
    <dgm:pt modelId="{D1D8DED8-A452-4C63-91A8-424C2B9CBD29}">
      <dgm:prSet custT="1"/>
      <dgm:spPr/>
      <dgm:t>
        <a:bodyPr/>
        <a:lstStyle/>
        <a:p>
          <a:r>
            <a:rPr lang="zh-TW" altLang="en-US" sz="2800" b="0" dirty="0">
              <a:latin typeface="微軟正黑體" panose="020B0604030504040204" pitchFamily="34" charset="-120"/>
              <a:ea typeface="微軟正黑體" panose="020B0604030504040204" pitchFamily="34" charset="-120"/>
            </a:rPr>
            <a:t>針對整學期教材及教法進行課程執行概要共備</a:t>
          </a:r>
        </a:p>
      </dgm:t>
    </dgm:pt>
    <dgm:pt modelId="{FBF4F439-275F-4C79-A1E8-DC8F2B1B7DBE}" type="parTrans" cxnId="{191DF825-4A82-4C02-9CCC-EAA33ED1EC9C}">
      <dgm:prSet/>
      <dgm:spPr/>
      <dgm:t>
        <a:bodyPr/>
        <a:lstStyle/>
        <a:p>
          <a:endParaRPr lang="zh-TW" altLang="en-US"/>
        </a:p>
      </dgm:t>
    </dgm:pt>
    <dgm:pt modelId="{5882A040-F431-4B2A-9CBD-36A70B0397E2}" type="sibTrans" cxnId="{191DF825-4A82-4C02-9CCC-EAA33ED1EC9C}">
      <dgm:prSet/>
      <dgm:spPr/>
      <dgm:t>
        <a:bodyPr/>
        <a:lstStyle/>
        <a:p>
          <a:endParaRPr lang="zh-TW" altLang="en-US"/>
        </a:p>
      </dgm:t>
    </dgm:pt>
    <dgm:pt modelId="{A917B837-1ECA-44B4-B063-391A102F5521}">
      <dgm:prSet custT="1"/>
      <dgm:spPr/>
      <dgm:t>
        <a:bodyPr/>
        <a:lstStyle/>
        <a:p>
          <a:r>
            <a:rPr lang="zh-TW" altLang="en-US" sz="2800" b="0" dirty="0">
              <a:latin typeface="微軟正黑體" panose="020B0604030504040204" pitchFamily="34" charset="-120"/>
              <a:ea typeface="微軟正黑體" panose="020B0604030504040204" pitchFamily="34" charset="-120"/>
            </a:rPr>
            <a:t>將課程計畫具體化為課程單元模組</a:t>
          </a:r>
        </a:p>
      </dgm:t>
    </dgm:pt>
    <dgm:pt modelId="{1C22CFDE-5707-4990-94B9-0408BAC10234}" type="parTrans" cxnId="{FB358343-1717-4C8A-B9BE-69892C2043F3}">
      <dgm:prSet/>
      <dgm:spPr/>
      <dgm:t>
        <a:bodyPr/>
        <a:lstStyle/>
        <a:p>
          <a:endParaRPr lang="zh-TW" altLang="en-US"/>
        </a:p>
      </dgm:t>
    </dgm:pt>
    <dgm:pt modelId="{3A6EF280-73E1-4E14-8B13-2B2854984D9E}" type="sibTrans" cxnId="{FB358343-1717-4C8A-B9BE-69892C2043F3}">
      <dgm:prSet/>
      <dgm:spPr/>
      <dgm:t>
        <a:bodyPr/>
        <a:lstStyle/>
        <a:p>
          <a:endParaRPr lang="zh-TW" altLang="en-US"/>
        </a:p>
      </dgm:t>
    </dgm:pt>
    <dgm:pt modelId="{6DD55A97-E48B-41F7-A513-6096A2730157}">
      <dgm:prSet custT="1"/>
      <dgm:spPr/>
      <dgm:t>
        <a:bodyPr/>
        <a:lstStyle/>
        <a:p>
          <a:r>
            <a:rPr lang="zh-TW" altLang="en-US" sz="2800" b="0" dirty="0">
              <a:latin typeface="微軟正黑體" panose="020B0604030504040204" pitchFamily="34" charset="-120"/>
              <a:ea typeface="微軟正黑體" panose="020B0604030504040204" pitchFamily="34" charset="-120"/>
            </a:rPr>
            <a:t>需涵蓋單元文本、學習單、活動融入或相關媒材</a:t>
          </a:r>
        </a:p>
      </dgm:t>
    </dgm:pt>
    <dgm:pt modelId="{3FC384B3-1896-4903-B132-DCB01496BD11}" type="parTrans" cxnId="{803ACF96-3457-4115-9DE4-D10A7B9F680B}">
      <dgm:prSet/>
      <dgm:spPr/>
      <dgm:t>
        <a:bodyPr/>
        <a:lstStyle/>
        <a:p>
          <a:endParaRPr lang="zh-TW" altLang="en-US"/>
        </a:p>
      </dgm:t>
    </dgm:pt>
    <dgm:pt modelId="{F1508DFE-9E90-4FA4-AA8E-7B63DF67A409}" type="sibTrans" cxnId="{803ACF96-3457-4115-9DE4-D10A7B9F680B}">
      <dgm:prSet/>
      <dgm:spPr/>
      <dgm:t>
        <a:bodyPr/>
        <a:lstStyle/>
        <a:p>
          <a:endParaRPr lang="zh-TW" altLang="en-US"/>
        </a:p>
      </dgm:t>
    </dgm:pt>
    <dgm:pt modelId="{69E74998-4E34-43F7-95E4-FBB88A9B4CCA}">
      <dgm:prSet custT="1"/>
      <dgm:spPr/>
      <dgm:t>
        <a:bodyPr/>
        <a:lstStyle/>
        <a:p>
          <a:r>
            <a:rPr lang="zh-TW" altLang="en-US" sz="2800" b="0" dirty="0">
              <a:latin typeface="微軟正黑體" panose="020B0604030504040204" pitchFamily="34" charset="-120"/>
              <a:ea typeface="微軟正黑體" panose="020B0604030504040204" pitchFamily="34" charset="-120"/>
            </a:rPr>
            <a:t>審視同儕課程設計之目標達成與實踐程度</a:t>
          </a:r>
        </a:p>
      </dgm:t>
    </dgm:pt>
    <dgm:pt modelId="{6CEFDA51-CFC7-4D31-BFE0-3D4C10E2A8B3}" type="parTrans" cxnId="{FA1167C2-EC01-476F-ACC8-D924A7C60DEA}">
      <dgm:prSet/>
      <dgm:spPr/>
      <dgm:t>
        <a:bodyPr/>
        <a:lstStyle/>
        <a:p>
          <a:endParaRPr lang="zh-TW" altLang="en-US"/>
        </a:p>
      </dgm:t>
    </dgm:pt>
    <dgm:pt modelId="{9C9C25B5-D0F7-46F2-A9AE-7B8951D0FA9F}" type="sibTrans" cxnId="{FA1167C2-EC01-476F-ACC8-D924A7C60DEA}">
      <dgm:prSet/>
      <dgm:spPr/>
      <dgm:t>
        <a:bodyPr/>
        <a:lstStyle/>
        <a:p>
          <a:endParaRPr lang="zh-TW" altLang="en-US"/>
        </a:p>
      </dgm:t>
    </dgm:pt>
    <dgm:pt modelId="{96BE6583-6D24-4BC1-8941-972256A2083D}">
      <dgm:prSet/>
      <dgm:spPr/>
      <dgm:t>
        <a:bodyPr/>
        <a:lstStyle/>
        <a:p>
          <a:endParaRPr lang="zh-TW" altLang="en-US" sz="500" dirty="0"/>
        </a:p>
      </dgm:t>
    </dgm:pt>
    <dgm:pt modelId="{E9C1E7BC-724C-47F1-8AEC-2C24DEF0E8C5}" type="parTrans" cxnId="{557C828C-401D-4A73-AEE9-B7D95E883147}">
      <dgm:prSet/>
      <dgm:spPr/>
      <dgm:t>
        <a:bodyPr/>
        <a:lstStyle/>
        <a:p>
          <a:endParaRPr lang="zh-TW" altLang="en-US"/>
        </a:p>
      </dgm:t>
    </dgm:pt>
    <dgm:pt modelId="{1D5F771F-6952-46AB-92FC-6AE54F3EAA21}" type="sibTrans" cxnId="{557C828C-401D-4A73-AEE9-B7D95E883147}">
      <dgm:prSet/>
      <dgm:spPr/>
      <dgm:t>
        <a:bodyPr/>
        <a:lstStyle/>
        <a:p>
          <a:endParaRPr lang="zh-TW" altLang="en-US"/>
        </a:p>
      </dgm:t>
    </dgm:pt>
    <dgm:pt modelId="{B691A588-3ABE-416F-8BD4-E8F68CC0CC25}" type="pres">
      <dgm:prSet presAssocID="{6143252D-F4D6-46AA-9625-A88558E738FD}" presName="linear" presStyleCnt="0">
        <dgm:presLayoutVars>
          <dgm:dir/>
          <dgm:animLvl val="lvl"/>
          <dgm:resizeHandles val="exact"/>
        </dgm:presLayoutVars>
      </dgm:prSet>
      <dgm:spPr/>
    </dgm:pt>
    <dgm:pt modelId="{7B552FB9-8344-4C4F-9998-926489727C46}" type="pres">
      <dgm:prSet presAssocID="{9A55520F-633B-4DD6-8779-FA8123098EE3}" presName="parentLin" presStyleCnt="0"/>
      <dgm:spPr/>
    </dgm:pt>
    <dgm:pt modelId="{759DE4C4-6130-4C10-8CC1-D39D4E0575AB}" type="pres">
      <dgm:prSet presAssocID="{9A55520F-633B-4DD6-8779-FA8123098EE3}" presName="parentLeftMargin" presStyleLbl="node1" presStyleIdx="0" presStyleCnt="3"/>
      <dgm:spPr/>
    </dgm:pt>
    <dgm:pt modelId="{E43A8B09-A1AA-432E-9BE1-A6B95C483FB3}" type="pres">
      <dgm:prSet presAssocID="{9A55520F-633B-4DD6-8779-FA8123098EE3}" presName="parentText" presStyleLbl="node1" presStyleIdx="0" presStyleCnt="3">
        <dgm:presLayoutVars>
          <dgm:chMax val="0"/>
          <dgm:bulletEnabled val="1"/>
        </dgm:presLayoutVars>
      </dgm:prSet>
      <dgm:spPr/>
    </dgm:pt>
    <dgm:pt modelId="{DC973741-9573-4D98-81A7-F55FCD7D7C1C}" type="pres">
      <dgm:prSet presAssocID="{9A55520F-633B-4DD6-8779-FA8123098EE3}" presName="negativeSpace" presStyleCnt="0"/>
      <dgm:spPr/>
    </dgm:pt>
    <dgm:pt modelId="{E83D3749-D8D9-4DE4-AF8D-76D52523D0B6}" type="pres">
      <dgm:prSet presAssocID="{9A55520F-633B-4DD6-8779-FA8123098EE3}" presName="childText" presStyleLbl="conFgAcc1" presStyleIdx="0" presStyleCnt="3">
        <dgm:presLayoutVars>
          <dgm:bulletEnabled val="1"/>
        </dgm:presLayoutVars>
      </dgm:prSet>
      <dgm:spPr/>
    </dgm:pt>
    <dgm:pt modelId="{D50553B6-5EE8-43A8-994A-48A67F848AC8}" type="pres">
      <dgm:prSet presAssocID="{FA9D5FD0-985A-48DD-BA3F-09D47FB03D7F}" presName="spaceBetweenRectangles" presStyleCnt="0"/>
      <dgm:spPr/>
    </dgm:pt>
    <dgm:pt modelId="{1509E8E6-7144-4430-A9AC-8DA14B65B257}" type="pres">
      <dgm:prSet presAssocID="{07619099-9943-4E30-BC1C-93B1E0AC7E7E}" presName="parentLin" presStyleCnt="0"/>
      <dgm:spPr/>
    </dgm:pt>
    <dgm:pt modelId="{B35A5DA9-C1E2-4CB6-B1FB-C1A325DA3E98}" type="pres">
      <dgm:prSet presAssocID="{07619099-9943-4E30-BC1C-93B1E0AC7E7E}" presName="parentLeftMargin" presStyleLbl="node1" presStyleIdx="0" presStyleCnt="3"/>
      <dgm:spPr/>
    </dgm:pt>
    <dgm:pt modelId="{2C6077CC-5806-4BEC-8826-11ED8619C60B}" type="pres">
      <dgm:prSet presAssocID="{07619099-9943-4E30-BC1C-93B1E0AC7E7E}" presName="parentText" presStyleLbl="node1" presStyleIdx="1" presStyleCnt="3">
        <dgm:presLayoutVars>
          <dgm:chMax val="0"/>
          <dgm:bulletEnabled val="1"/>
        </dgm:presLayoutVars>
      </dgm:prSet>
      <dgm:spPr/>
    </dgm:pt>
    <dgm:pt modelId="{2FB13545-56CA-499B-A4A6-7691DABF35A2}" type="pres">
      <dgm:prSet presAssocID="{07619099-9943-4E30-BC1C-93B1E0AC7E7E}" presName="negativeSpace" presStyleCnt="0"/>
      <dgm:spPr/>
    </dgm:pt>
    <dgm:pt modelId="{7CC3F730-20FC-41D5-BDBD-5496B611296C}" type="pres">
      <dgm:prSet presAssocID="{07619099-9943-4E30-BC1C-93B1E0AC7E7E}" presName="childText" presStyleLbl="conFgAcc1" presStyleIdx="1" presStyleCnt="3">
        <dgm:presLayoutVars>
          <dgm:bulletEnabled val="1"/>
        </dgm:presLayoutVars>
      </dgm:prSet>
      <dgm:spPr/>
    </dgm:pt>
    <dgm:pt modelId="{0BDD5206-BA04-4C1D-8E28-336FA48EBCE2}" type="pres">
      <dgm:prSet presAssocID="{F9F17351-D442-4473-9EF5-034A36B3E5EC}" presName="spaceBetweenRectangles" presStyleCnt="0"/>
      <dgm:spPr/>
    </dgm:pt>
    <dgm:pt modelId="{2622C123-976D-4837-904C-0C25A6294E78}" type="pres">
      <dgm:prSet presAssocID="{DCD768BB-BD49-4124-B906-39CB498F4EC7}" presName="parentLin" presStyleCnt="0"/>
      <dgm:spPr/>
    </dgm:pt>
    <dgm:pt modelId="{61484574-5023-4C7E-A157-6F93CB886980}" type="pres">
      <dgm:prSet presAssocID="{DCD768BB-BD49-4124-B906-39CB498F4EC7}" presName="parentLeftMargin" presStyleLbl="node1" presStyleIdx="1" presStyleCnt="3"/>
      <dgm:spPr/>
    </dgm:pt>
    <dgm:pt modelId="{AEE0FD49-E5BB-409E-B78A-F9FD879C70FA}" type="pres">
      <dgm:prSet presAssocID="{DCD768BB-BD49-4124-B906-39CB498F4EC7}" presName="parentText" presStyleLbl="node1" presStyleIdx="2" presStyleCnt="3">
        <dgm:presLayoutVars>
          <dgm:chMax val="0"/>
          <dgm:bulletEnabled val="1"/>
        </dgm:presLayoutVars>
      </dgm:prSet>
      <dgm:spPr/>
    </dgm:pt>
    <dgm:pt modelId="{80DBD7B3-DBE8-4028-B3FD-B3EF5C6E5C1B}" type="pres">
      <dgm:prSet presAssocID="{DCD768BB-BD49-4124-B906-39CB498F4EC7}" presName="negativeSpace" presStyleCnt="0"/>
      <dgm:spPr/>
    </dgm:pt>
    <dgm:pt modelId="{546A4620-D288-47CA-89B0-1C01398E60E4}" type="pres">
      <dgm:prSet presAssocID="{DCD768BB-BD49-4124-B906-39CB498F4EC7}" presName="childText" presStyleLbl="conFgAcc1" presStyleIdx="2" presStyleCnt="3">
        <dgm:presLayoutVars>
          <dgm:bulletEnabled val="1"/>
        </dgm:presLayoutVars>
      </dgm:prSet>
      <dgm:spPr/>
    </dgm:pt>
  </dgm:ptLst>
  <dgm:cxnLst>
    <dgm:cxn modelId="{191DF825-4A82-4C02-9CCC-EAA33ED1EC9C}" srcId="{9A55520F-633B-4DD6-8779-FA8123098EE3}" destId="{D1D8DED8-A452-4C63-91A8-424C2B9CBD29}" srcOrd="0" destOrd="0" parTransId="{FBF4F439-275F-4C79-A1E8-DC8F2B1B7DBE}" sibTransId="{5882A040-F431-4B2A-9CBD-36A70B0397E2}"/>
    <dgm:cxn modelId="{19709329-969B-4940-A7DB-18A465CF3CBA}" type="presOf" srcId="{DCD768BB-BD49-4124-B906-39CB498F4EC7}" destId="{AEE0FD49-E5BB-409E-B78A-F9FD879C70FA}" srcOrd="1" destOrd="0" presId="urn:microsoft.com/office/officeart/2005/8/layout/list1"/>
    <dgm:cxn modelId="{09069742-A793-406C-A966-37686AEE7E65}" type="presOf" srcId="{D1D8DED8-A452-4C63-91A8-424C2B9CBD29}" destId="{E83D3749-D8D9-4DE4-AF8D-76D52523D0B6}" srcOrd="0" destOrd="0" presId="urn:microsoft.com/office/officeart/2005/8/layout/list1"/>
    <dgm:cxn modelId="{FB358343-1717-4C8A-B9BE-69892C2043F3}" srcId="{07619099-9943-4E30-BC1C-93B1E0AC7E7E}" destId="{A917B837-1ECA-44B4-B063-391A102F5521}" srcOrd="0" destOrd="0" parTransId="{1C22CFDE-5707-4990-94B9-0408BAC10234}" sibTransId="{3A6EF280-73E1-4E14-8B13-2B2854984D9E}"/>
    <dgm:cxn modelId="{2DFF2969-5DD5-457E-BB12-90167CE4601A}" srcId="{6143252D-F4D6-46AA-9625-A88558E738FD}" destId="{DCD768BB-BD49-4124-B906-39CB498F4EC7}" srcOrd="2" destOrd="0" parTransId="{F9211B93-B95A-45E1-80CB-B263DD89BF17}" sibTransId="{5016A34A-06B5-49D2-A54C-A8303E19A178}"/>
    <dgm:cxn modelId="{53C8994F-D1B1-45FD-A6A4-2FEB062F92B6}" type="presOf" srcId="{96BE6583-6D24-4BC1-8941-972256A2083D}" destId="{546A4620-D288-47CA-89B0-1C01398E60E4}" srcOrd="0" destOrd="1" presId="urn:microsoft.com/office/officeart/2005/8/layout/list1"/>
    <dgm:cxn modelId="{DE067F77-D37C-4965-BC13-C5A6E12CBFB1}" type="presOf" srcId="{69E74998-4E34-43F7-95E4-FBB88A9B4CCA}" destId="{546A4620-D288-47CA-89B0-1C01398E60E4}" srcOrd="0" destOrd="0" presId="urn:microsoft.com/office/officeart/2005/8/layout/list1"/>
    <dgm:cxn modelId="{09FB7559-6F17-4E22-84ED-0F464CD0F140}" type="presOf" srcId="{6143252D-F4D6-46AA-9625-A88558E738FD}" destId="{B691A588-3ABE-416F-8BD4-E8F68CC0CC25}" srcOrd="0" destOrd="0" presId="urn:microsoft.com/office/officeart/2005/8/layout/list1"/>
    <dgm:cxn modelId="{557C828C-401D-4A73-AEE9-B7D95E883147}" srcId="{DCD768BB-BD49-4124-B906-39CB498F4EC7}" destId="{96BE6583-6D24-4BC1-8941-972256A2083D}" srcOrd="1" destOrd="0" parTransId="{E9C1E7BC-724C-47F1-8AEC-2C24DEF0E8C5}" sibTransId="{1D5F771F-6952-46AB-92FC-6AE54F3EAA21}"/>
    <dgm:cxn modelId="{0C950694-B319-46DB-8ED8-6615C02D58F1}" type="presOf" srcId="{9A55520F-633B-4DD6-8779-FA8123098EE3}" destId="{759DE4C4-6130-4C10-8CC1-D39D4E0575AB}" srcOrd="0" destOrd="0" presId="urn:microsoft.com/office/officeart/2005/8/layout/list1"/>
    <dgm:cxn modelId="{8F220695-21DB-438B-ADBC-FF0D8BE13B4C}" type="presOf" srcId="{07619099-9943-4E30-BC1C-93B1E0AC7E7E}" destId="{2C6077CC-5806-4BEC-8826-11ED8619C60B}" srcOrd="1" destOrd="0" presId="urn:microsoft.com/office/officeart/2005/8/layout/list1"/>
    <dgm:cxn modelId="{803ACF96-3457-4115-9DE4-D10A7B9F680B}" srcId="{07619099-9943-4E30-BC1C-93B1E0AC7E7E}" destId="{6DD55A97-E48B-41F7-A513-6096A2730157}" srcOrd="1" destOrd="0" parTransId="{3FC384B3-1896-4903-B132-DCB01496BD11}" sibTransId="{F1508DFE-9E90-4FA4-AA8E-7B63DF67A409}"/>
    <dgm:cxn modelId="{A9E7D69A-E5C1-44F4-8830-2A7634A83F23}" type="presOf" srcId="{9A55520F-633B-4DD6-8779-FA8123098EE3}" destId="{E43A8B09-A1AA-432E-9BE1-A6B95C483FB3}" srcOrd="1" destOrd="0" presId="urn:microsoft.com/office/officeart/2005/8/layout/list1"/>
    <dgm:cxn modelId="{7A31C5AB-8A8E-452A-8B44-CBFF2ECE6D75}" type="presOf" srcId="{6DD55A97-E48B-41F7-A513-6096A2730157}" destId="{7CC3F730-20FC-41D5-BDBD-5496B611296C}" srcOrd="0" destOrd="1" presId="urn:microsoft.com/office/officeart/2005/8/layout/list1"/>
    <dgm:cxn modelId="{75F003B9-FA44-4700-8D6B-A27766F9A684}" type="presOf" srcId="{A917B837-1ECA-44B4-B063-391A102F5521}" destId="{7CC3F730-20FC-41D5-BDBD-5496B611296C}" srcOrd="0" destOrd="0" presId="urn:microsoft.com/office/officeart/2005/8/layout/list1"/>
    <dgm:cxn modelId="{FA1167C2-EC01-476F-ACC8-D924A7C60DEA}" srcId="{DCD768BB-BD49-4124-B906-39CB498F4EC7}" destId="{69E74998-4E34-43F7-95E4-FBB88A9B4CCA}" srcOrd="0" destOrd="0" parTransId="{6CEFDA51-CFC7-4D31-BFE0-3D4C10E2A8B3}" sibTransId="{9C9C25B5-D0F7-46F2-A9AE-7B8951D0FA9F}"/>
    <dgm:cxn modelId="{0BBCEEC9-04B2-4570-85B5-292647DF3639}" srcId="{6143252D-F4D6-46AA-9625-A88558E738FD}" destId="{07619099-9943-4E30-BC1C-93B1E0AC7E7E}" srcOrd="1" destOrd="0" parTransId="{D4AB93DE-A306-4304-BA96-9DA0D82601DC}" sibTransId="{F9F17351-D442-4473-9EF5-034A36B3E5EC}"/>
    <dgm:cxn modelId="{E79ECFEE-888D-4560-A1CD-1C927BDF3FC2}" type="presOf" srcId="{07619099-9943-4E30-BC1C-93B1E0AC7E7E}" destId="{B35A5DA9-C1E2-4CB6-B1FB-C1A325DA3E98}" srcOrd="0" destOrd="0" presId="urn:microsoft.com/office/officeart/2005/8/layout/list1"/>
    <dgm:cxn modelId="{783E4CF1-ACAC-44CB-8901-F3299ED8BCC4}" srcId="{6143252D-F4D6-46AA-9625-A88558E738FD}" destId="{9A55520F-633B-4DD6-8779-FA8123098EE3}" srcOrd="0" destOrd="0" parTransId="{1F443C81-FA46-4D2F-BE75-10A31B40E107}" sibTransId="{FA9D5FD0-985A-48DD-BA3F-09D47FB03D7F}"/>
    <dgm:cxn modelId="{202320FA-D875-45D4-A64D-449A668DAF8E}" type="presOf" srcId="{DCD768BB-BD49-4124-B906-39CB498F4EC7}" destId="{61484574-5023-4C7E-A157-6F93CB886980}" srcOrd="0" destOrd="0" presId="urn:microsoft.com/office/officeart/2005/8/layout/list1"/>
    <dgm:cxn modelId="{9A4D827F-1BDD-4641-9C9E-0C0E4EDE72E8}" type="presParOf" srcId="{B691A588-3ABE-416F-8BD4-E8F68CC0CC25}" destId="{7B552FB9-8344-4C4F-9998-926489727C46}" srcOrd="0" destOrd="0" presId="urn:microsoft.com/office/officeart/2005/8/layout/list1"/>
    <dgm:cxn modelId="{62BCDFF2-C815-4A05-8900-79CF070EEE23}" type="presParOf" srcId="{7B552FB9-8344-4C4F-9998-926489727C46}" destId="{759DE4C4-6130-4C10-8CC1-D39D4E0575AB}" srcOrd="0" destOrd="0" presId="urn:microsoft.com/office/officeart/2005/8/layout/list1"/>
    <dgm:cxn modelId="{25BFB94C-23FA-4743-A9CD-D39D39AFCCAE}" type="presParOf" srcId="{7B552FB9-8344-4C4F-9998-926489727C46}" destId="{E43A8B09-A1AA-432E-9BE1-A6B95C483FB3}" srcOrd="1" destOrd="0" presId="urn:microsoft.com/office/officeart/2005/8/layout/list1"/>
    <dgm:cxn modelId="{EED80008-B1E7-45D3-93F8-FD1865AAA312}" type="presParOf" srcId="{B691A588-3ABE-416F-8BD4-E8F68CC0CC25}" destId="{DC973741-9573-4D98-81A7-F55FCD7D7C1C}" srcOrd="1" destOrd="0" presId="urn:microsoft.com/office/officeart/2005/8/layout/list1"/>
    <dgm:cxn modelId="{BBEDC2A1-0E63-4596-B305-58C20F459594}" type="presParOf" srcId="{B691A588-3ABE-416F-8BD4-E8F68CC0CC25}" destId="{E83D3749-D8D9-4DE4-AF8D-76D52523D0B6}" srcOrd="2" destOrd="0" presId="urn:microsoft.com/office/officeart/2005/8/layout/list1"/>
    <dgm:cxn modelId="{F6D29542-006F-4951-ABD6-7EEB54A319C7}" type="presParOf" srcId="{B691A588-3ABE-416F-8BD4-E8F68CC0CC25}" destId="{D50553B6-5EE8-43A8-994A-48A67F848AC8}" srcOrd="3" destOrd="0" presId="urn:microsoft.com/office/officeart/2005/8/layout/list1"/>
    <dgm:cxn modelId="{A74338D6-9BA3-4D5B-BE20-E8E7B2ADFA8A}" type="presParOf" srcId="{B691A588-3ABE-416F-8BD4-E8F68CC0CC25}" destId="{1509E8E6-7144-4430-A9AC-8DA14B65B257}" srcOrd="4" destOrd="0" presId="urn:microsoft.com/office/officeart/2005/8/layout/list1"/>
    <dgm:cxn modelId="{6029FA9C-D6C4-4560-9A03-1D0B6E5535DE}" type="presParOf" srcId="{1509E8E6-7144-4430-A9AC-8DA14B65B257}" destId="{B35A5DA9-C1E2-4CB6-B1FB-C1A325DA3E98}" srcOrd="0" destOrd="0" presId="urn:microsoft.com/office/officeart/2005/8/layout/list1"/>
    <dgm:cxn modelId="{5F6591D6-6ADF-4766-BC73-2D9019CF336C}" type="presParOf" srcId="{1509E8E6-7144-4430-A9AC-8DA14B65B257}" destId="{2C6077CC-5806-4BEC-8826-11ED8619C60B}" srcOrd="1" destOrd="0" presId="urn:microsoft.com/office/officeart/2005/8/layout/list1"/>
    <dgm:cxn modelId="{023B0828-5F42-49D9-99AF-D9B05AFB6280}" type="presParOf" srcId="{B691A588-3ABE-416F-8BD4-E8F68CC0CC25}" destId="{2FB13545-56CA-499B-A4A6-7691DABF35A2}" srcOrd="5" destOrd="0" presId="urn:microsoft.com/office/officeart/2005/8/layout/list1"/>
    <dgm:cxn modelId="{D4A17669-7997-4C81-BC09-94D187837A01}" type="presParOf" srcId="{B691A588-3ABE-416F-8BD4-E8F68CC0CC25}" destId="{7CC3F730-20FC-41D5-BDBD-5496B611296C}" srcOrd="6" destOrd="0" presId="urn:microsoft.com/office/officeart/2005/8/layout/list1"/>
    <dgm:cxn modelId="{0DCB1D70-29A7-4720-86B5-899F24C94180}" type="presParOf" srcId="{B691A588-3ABE-416F-8BD4-E8F68CC0CC25}" destId="{0BDD5206-BA04-4C1D-8E28-336FA48EBCE2}" srcOrd="7" destOrd="0" presId="urn:microsoft.com/office/officeart/2005/8/layout/list1"/>
    <dgm:cxn modelId="{6C8C4BCB-F284-4FCE-B152-EC1B12A2BC81}" type="presParOf" srcId="{B691A588-3ABE-416F-8BD4-E8F68CC0CC25}" destId="{2622C123-976D-4837-904C-0C25A6294E78}" srcOrd="8" destOrd="0" presId="urn:microsoft.com/office/officeart/2005/8/layout/list1"/>
    <dgm:cxn modelId="{F516DAC5-5C90-49F0-B1FD-AE967A26ED18}" type="presParOf" srcId="{2622C123-976D-4837-904C-0C25A6294E78}" destId="{61484574-5023-4C7E-A157-6F93CB886980}" srcOrd="0" destOrd="0" presId="urn:microsoft.com/office/officeart/2005/8/layout/list1"/>
    <dgm:cxn modelId="{FF234EAA-8E8F-4DE8-BF8B-066C9A2E8734}" type="presParOf" srcId="{2622C123-976D-4837-904C-0C25A6294E78}" destId="{AEE0FD49-E5BB-409E-B78A-F9FD879C70FA}" srcOrd="1" destOrd="0" presId="urn:microsoft.com/office/officeart/2005/8/layout/list1"/>
    <dgm:cxn modelId="{32568450-03C9-4D42-84AF-DACC89C25633}" type="presParOf" srcId="{B691A588-3ABE-416F-8BD4-E8F68CC0CC25}" destId="{80DBD7B3-DBE8-4028-B3FD-B3EF5C6E5C1B}" srcOrd="9" destOrd="0" presId="urn:microsoft.com/office/officeart/2005/8/layout/list1"/>
    <dgm:cxn modelId="{FF87B2A8-0066-4B56-BE14-8DB64CBD7883}" type="presParOf" srcId="{B691A588-3ABE-416F-8BD4-E8F68CC0CC25}" destId="{546A4620-D288-47CA-89B0-1C01398E60E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540DB5-79E1-480A-9F88-ECFFE29C14A9}"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zh-TW" altLang="en-US"/>
        </a:p>
      </dgm:t>
    </dgm:pt>
    <dgm:pt modelId="{F8168BFC-E40C-4584-B766-0727A1528123}">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掌握單元欲達成之核心素養</a:t>
          </a:r>
          <a:endParaRPr lang="zh-TW" altLang="en-US" sz="2800" b="1" dirty="0"/>
        </a:p>
      </dgm:t>
    </dgm:pt>
    <dgm:pt modelId="{85977D31-8F09-45D2-AEC5-600440353AD1}" type="parTrans" cxnId="{DB71F690-6921-4B80-B9E9-375BBA057112}">
      <dgm:prSet/>
      <dgm:spPr/>
      <dgm:t>
        <a:bodyPr/>
        <a:lstStyle/>
        <a:p>
          <a:endParaRPr lang="zh-TW" altLang="en-US"/>
        </a:p>
      </dgm:t>
    </dgm:pt>
    <dgm:pt modelId="{1842BB68-85D0-49ED-8349-456BF2918805}" type="sibTrans" cxnId="{DB71F690-6921-4B80-B9E9-375BBA057112}">
      <dgm:prSet/>
      <dgm:spPr/>
      <dgm:t>
        <a:bodyPr/>
        <a:lstStyle/>
        <a:p>
          <a:endParaRPr lang="zh-TW" altLang="en-US"/>
        </a:p>
      </dgm:t>
    </dgm:pt>
    <dgm:pt modelId="{0FB71880-2027-4AF2-B838-6399B524A007}">
      <dgm:prSet phldrT="[文字]" custT="1"/>
      <dgm:spPr/>
      <dgm:t>
        <a:bodyPr/>
        <a:lstStyle/>
        <a:p>
          <a:r>
            <a:rPr lang="zh-TW" altLang="en-US" sz="2800" b="1">
              <a:latin typeface="微軟正黑體" panose="020B0604030504040204" pitchFamily="34" charset="-120"/>
              <a:ea typeface="微軟正黑體" panose="020B0604030504040204" pitchFamily="34" charset="-120"/>
            </a:rPr>
            <a:t>擬定問題情境脈絡</a:t>
          </a:r>
          <a:endParaRPr lang="zh-TW" altLang="en-US" sz="2800" b="1" dirty="0"/>
        </a:p>
      </dgm:t>
    </dgm:pt>
    <dgm:pt modelId="{43041DD6-606B-46AD-8D81-3DB4466338D6}" type="parTrans" cxnId="{7C171AFC-03D6-4247-B5B1-457B525D0313}">
      <dgm:prSet/>
      <dgm:spPr/>
      <dgm:t>
        <a:bodyPr/>
        <a:lstStyle/>
        <a:p>
          <a:endParaRPr lang="zh-TW" altLang="en-US"/>
        </a:p>
      </dgm:t>
    </dgm:pt>
    <dgm:pt modelId="{56352BF7-9097-41F3-B668-0A7BF063D2AC}" type="sibTrans" cxnId="{7C171AFC-03D6-4247-B5B1-457B525D0313}">
      <dgm:prSet/>
      <dgm:spPr/>
      <dgm:t>
        <a:bodyPr/>
        <a:lstStyle/>
        <a:p>
          <a:endParaRPr lang="zh-TW" altLang="en-US"/>
        </a:p>
      </dgm:t>
    </dgm:pt>
    <dgm:pt modelId="{427B1A47-E1A3-4D16-A567-8AF58111DC14}">
      <dgm:prSet phldrT="[文字]" custT="1"/>
      <dgm:spPr/>
      <dgm:t>
        <a:bodyPr/>
        <a:lstStyle/>
        <a:p>
          <a:r>
            <a:rPr lang="zh-TW" altLang="en-US" sz="2800" b="1">
              <a:latin typeface="微軟正黑體" panose="020B0604030504040204" pitchFamily="34" charset="-120"/>
              <a:ea typeface="微軟正黑體" panose="020B0604030504040204" pitchFamily="34" charset="-120"/>
            </a:rPr>
            <a:t>重視探究的歷程</a:t>
          </a:r>
          <a:endParaRPr lang="en-US" altLang="zh-TW" sz="2800" b="1" dirty="0">
            <a:latin typeface="微軟正黑體" panose="020B0604030504040204" pitchFamily="34" charset="-120"/>
            <a:ea typeface="微軟正黑體" panose="020B0604030504040204" pitchFamily="34" charset="-120"/>
          </a:endParaRPr>
        </a:p>
      </dgm:t>
    </dgm:pt>
    <dgm:pt modelId="{3372AD59-AD38-472E-94A0-C394DDC8D637}" type="parTrans" cxnId="{201E7DDD-8888-4B1C-B703-F795219A2737}">
      <dgm:prSet/>
      <dgm:spPr/>
      <dgm:t>
        <a:bodyPr/>
        <a:lstStyle/>
        <a:p>
          <a:endParaRPr lang="zh-TW" altLang="en-US"/>
        </a:p>
      </dgm:t>
    </dgm:pt>
    <dgm:pt modelId="{D0098136-26E1-4803-9AF9-B52B8380DE11}" type="sibTrans" cxnId="{201E7DDD-8888-4B1C-B703-F795219A2737}">
      <dgm:prSet/>
      <dgm:spPr/>
      <dgm:t>
        <a:bodyPr/>
        <a:lstStyle/>
        <a:p>
          <a:endParaRPr lang="zh-TW" altLang="en-US"/>
        </a:p>
      </dgm:t>
    </dgm:pt>
    <dgm:pt modelId="{1CB7F07A-C1EF-4DFC-9944-B7CB4D72B985}">
      <dgm:prSet phldrT="[文字]" custT="1"/>
      <dgm:spPr/>
      <dgm:t>
        <a:bodyPr/>
        <a:lstStyle/>
        <a:p>
          <a:r>
            <a:rPr lang="zh-TW" altLang="en-US" sz="2800" b="1">
              <a:latin typeface="微軟正黑體" panose="020B0604030504040204" pitchFamily="34" charset="-120"/>
              <a:ea typeface="微軟正黑體" panose="020B0604030504040204" pitchFamily="34" charset="-120"/>
            </a:rPr>
            <a:t>明確規範學習表現任務</a:t>
          </a:r>
          <a:endParaRPr lang="en-US" altLang="zh-TW" sz="2800" b="1" dirty="0">
            <a:latin typeface="微軟正黑體" panose="020B0604030504040204" pitchFamily="34" charset="-120"/>
            <a:ea typeface="微軟正黑體" panose="020B0604030504040204" pitchFamily="34" charset="-120"/>
          </a:endParaRPr>
        </a:p>
      </dgm:t>
    </dgm:pt>
    <dgm:pt modelId="{6A5925E6-B11B-4124-96D7-6A8AA44F799B}" type="parTrans" cxnId="{2D2DBD1A-005A-4DA1-A5C1-DC9F64647E8E}">
      <dgm:prSet/>
      <dgm:spPr/>
      <dgm:t>
        <a:bodyPr/>
        <a:lstStyle/>
        <a:p>
          <a:endParaRPr lang="zh-TW" altLang="en-US"/>
        </a:p>
      </dgm:t>
    </dgm:pt>
    <dgm:pt modelId="{C3613FE1-DF22-43E6-930E-CBC8EBBAB553}" type="sibTrans" cxnId="{2D2DBD1A-005A-4DA1-A5C1-DC9F64647E8E}">
      <dgm:prSet/>
      <dgm:spPr/>
      <dgm:t>
        <a:bodyPr/>
        <a:lstStyle/>
        <a:p>
          <a:endParaRPr lang="zh-TW" altLang="en-US"/>
        </a:p>
      </dgm:t>
    </dgm:pt>
    <dgm:pt modelId="{AAC8C37A-9947-44B9-9DCD-82B26FBF4E2C}">
      <dgm:prSet phldrT="[文字]" custT="1"/>
      <dgm:spPr/>
      <dgm:t>
        <a:bodyPr/>
        <a:lstStyle/>
        <a:p>
          <a:r>
            <a:rPr lang="zh-TW" altLang="en-US" sz="2800" b="1">
              <a:latin typeface="微軟正黑體" panose="020B0604030504040204" pitchFamily="34" charset="-120"/>
              <a:ea typeface="微軟正黑體" panose="020B0604030504040204" pitchFamily="34" charset="-120"/>
            </a:rPr>
            <a:t>依據表現任務設計合適之評量方式</a:t>
          </a:r>
          <a:endParaRPr lang="en-US" altLang="zh-TW" sz="2800" b="1" dirty="0">
            <a:latin typeface="微軟正黑體" panose="020B0604030504040204" pitchFamily="34" charset="-120"/>
            <a:ea typeface="微軟正黑體" panose="020B0604030504040204" pitchFamily="34" charset="-120"/>
          </a:endParaRPr>
        </a:p>
      </dgm:t>
    </dgm:pt>
    <dgm:pt modelId="{5DAF308F-B29B-4D87-80EC-0A9AFF2E0560}" type="parTrans" cxnId="{8FE6CD49-DD56-4AD6-87AF-7418EFE551B2}">
      <dgm:prSet/>
      <dgm:spPr/>
      <dgm:t>
        <a:bodyPr/>
        <a:lstStyle/>
        <a:p>
          <a:endParaRPr lang="zh-TW" altLang="en-US"/>
        </a:p>
      </dgm:t>
    </dgm:pt>
    <dgm:pt modelId="{1498D867-9463-42F0-81D5-B31AC58ABF6A}" type="sibTrans" cxnId="{8FE6CD49-DD56-4AD6-87AF-7418EFE551B2}">
      <dgm:prSet/>
      <dgm:spPr/>
      <dgm:t>
        <a:bodyPr/>
        <a:lstStyle/>
        <a:p>
          <a:endParaRPr lang="zh-TW" altLang="en-US"/>
        </a:p>
      </dgm:t>
    </dgm:pt>
    <dgm:pt modelId="{D9134541-A520-4047-94AB-5EC061119BF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dirty="0">
            <a:latin typeface="微軟正黑體" panose="020B0604030504040204" pitchFamily="34" charset="-120"/>
            <a:ea typeface="微軟正黑體" panose="020B0604030504040204" pitchFamily="34" charset="-120"/>
          </a:endParaRPr>
        </a:p>
      </dgm:t>
    </dgm:pt>
    <dgm:pt modelId="{BAD8775E-C6A4-46DD-9171-8D0C05BD8CC5}" type="parTrans" cxnId="{1D6D802B-1373-4470-AD61-324C5BCF881C}">
      <dgm:prSet/>
      <dgm:spPr/>
      <dgm:t>
        <a:bodyPr/>
        <a:lstStyle/>
        <a:p>
          <a:endParaRPr lang="zh-TW" altLang="en-US"/>
        </a:p>
      </dgm:t>
    </dgm:pt>
    <dgm:pt modelId="{17665348-A693-496D-A39F-C726427117C9}" type="sibTrans" cxnId="{1D6D802B-1373-4470-AD61-324C5BCF881C}">
      <dgm:prSet/>
      <dgm:spPr/>
      <dgm:t>
        <a:bodyPr/>
        <a:lstStyle/>
        <a:p>
          <a:endParaRPr lang="zh-TW" altLang="en-US"/>
        </a:p>
      </dgm:t>
    </dgm:pt>
    <dgm:pt modelId="{345A5E4C-2908-42F0-A982-51BC38996892}" type="pres">
      <dgm:prSet presAssocID="{B8540DB5-79E1-480A-9F88-ECFFE29C14A9}" presName="Name0" presStyleCnt="0">
        <dgm:presLayoutVars>
          <dgm:dir/>
          <dgm:animLvl val="lvl"/>
          <dgm:resizeHandles val="exact"/>
        </dgm:presLayoutVars>
      </dgm:prSet>
      <dgm:spPr/>
    </dgm:pt>
    <dgm:pt modelId="{0E336E5C-C7C6-496D-BE54-56ACCD2A9F14}" type="pres">
      <dgm:prSet presAssocID="{D9134541-A520-4047-94AB-5EC061119BF7}" presName="boxAndChildren" presStyleCnt="0"/>
      <dgm:spPr/>
    </dgm:pt>
    <dgm:pt modelId="{620D9722-36E6-477C-8DC4-2F4EFB916F00}" type="pres">
      <dgm:prSet presAssocID="{D9134541-A520-4047-94AB-5EC061119BF7}" presName="parentTextBox" presStyleLbl="node1" presStyleIdx="0" presStyleCnt="6"/>
      <dgm:spPr/>
    </dgm:pt>
    <dgm:pt modelId="{AE2E218B-B011-4153-B850-0F09BB112A31}" type="pres">
      <dgm:prSet presAssocID="{1498D867-9463-42F0-81D5-B31AC58ABF6A}" presName="sp" presStyleCnt="0"/>
      <dgm:spPr/>
    </dgm:pt>
    <dgm:pt modelId="{E8C98661-5042-4972-92EE-DF3848112CFF}" type="pres">
      <dgm:prSet presAssocID="{AAC8C37A-9947-44B9-9DCD-82B26FBF4E2C}" presName="arrowAndChildren" presStyleCnt="0"/>
      <dgm:spPr/>
    </dgm:pt>
    <dgm:pt modelId="{B9B2D187-108A-4CD3-80A2-7B1DDB69991C}" type="pres">
      <dgm:prSet presAssocID="{AAC8C37A-9947-44B9-9DCD-82B26FBF4E2C}" presName="parentTextArrow" presStyleLbl="node1" presStyleIdx="1" presStyleCnt="6"/>
      <dgm:spPr/>
    </dgm:pt>
    <dgm:pt modelId="{C343A266-4DFE-4E04-9F7F-C49B503D894C}" type="pres">
      <dgm:prSet presAssocID="{C3613FE1-DF22-43E6-930E-CBC8EBBAB553}" presName="sp" presStyleCnt="0"/>
      <dgm:spPr/>
    </dgm:pt>
    <dgm:pt modelId="{6C1125F9-DAA7-4AC9-8A99-1E37F94B7339}" type="pres">
      <dgm:prSet presAssocID="{1CB7F07A-C1EF-4DFC-9944-B7CB4D72B985}" presName="arrowAndChildren" presStyleCnt="0"/>
      <dgm:spPr/>
    </dgm:pt>
    <dgm:pt modelId="{54DE4F9D-82C3-40D5-B8FF-27E21092F984}" type="pres">
      <dgm:prSet presAssocID="{1CB7F07A-C1EF-4DFC-9944-B7CB4D72B985}" presName="parentTextArrow" presStyleLbl="node1" presStyleIdx="2" presStyleCnt="6"/>
      <dgm:spPr/>
    </dgm:pt>
    <dgm:pt modelId="{A16FF6A5-D059-4986-8C85-E2D45863761E}" type="pres">
      <dgm:prSet presAssocID="{D0098136-26E1-4803-9AF9-B52B8380DE11}" presName="sp" presStyleCnt="0"/>
      <dgm:spPr/>
    </dgm:pt>
    <dgm:pt modelId="{DB109129-A2E6-451B-A00F-7850144D019E}" type="pres">
      <dgm:prSet presAssocID="{427B1A47-E1A3-4D16-A567-8AF58111DC14}" presName="arrowAndChildren" presStyleCnt="0"/>
      <dgm:spPr/>
    </dgm:pt>
    <dgm:pt modelId="{7B99B723-6B07-469C-B2BE-8ECE38857B16}" type="pres">
      <dgm:prSet presAssocID="{427B1A47-E1A3-4D16-A567-8AF58111DC14}" presName="parentTextArrow" presStyleLbl="node1" presStyleIdx="3" presStyleCnt="6"/>
      <dgm:spPr/>
    </dgm:pt>
    <dgm:pt modelId="{B84F2C4B-2F9A-435B-85C2-ED40A61EE72B}" type="pres">
      <dgm:prSet presAssocID="{56352BF7-9097-41F3-B668-0A7BF063D2AC}" presName="sp" presStyleCnt="0"/>
      <dgm:spPr/>
    </dgm:pt>
    <dgm:pt modelId="{39342453-AFD6-4546-A008-B9B70DF40C04}" type="pres">
      <dgm:prSet presAssocID="{0FB71880-2027-4AF2-B838-6399B524A007}" presName="arrowAndChildren" presStyleCnt="0"/>
      <dgm:spPr/>
    </dgm:pt>
    <dgm:pt modelId="{57C32E5A-EF47-4A38-8067-F433C17F292D}" type="pres">
      <dgm:prSet presAssocID="{0FB71880-2027-4AF2-B838-6399B524A007}" presName="parentTextArrow" presStyleLbl="node1" presStyleIdx="4" presStyleCnt="6"/>
      <dgm:spPr/>
    </dgm:pt>
    <dgm:pt modelId="{9EB21AC3-945C-4AB9-AA78-560692D2F7AB}" type="pres">
      <dgm:prSet presAssocID="{1842BB68-85D0-49ED-8349-456BF2918805}" presName="sp" presStyleCnt="0"/>
      <dgm:spPr/>
    </dgm:pt>
    <dgm:pt modelId="{3B051E24-63D1-47CB-ACDF-7F4411DD8C3C}" type="pres">
      <dgm:prSet presAssocID="{F8168BFC-E40C-4584-B766-0727A1528123}" presName="arrowAndChildren" presStyleCnt="0"/>
      <dgm:spPr/>
    </dgm:pt>
    <dgm:pt modelId="{63B15961-B8BC-4BF7-80E3-6025B9BF98D4}" type="pres">
      <dgm:prSet presAssocID="{F8168BFC-E40C-4584-B766-0727A1528123}" presName="parentTextArrow" presStyleLbl="node1" presStyleIdx="5" presStyleCnt="6"/>
      <dgm:spPr/>
    </dgm:pt>
  </dgm:ptLst>
  <dgm:cxnLst>
    <dgm:cxn modelId="{5A95E613-998E-43A0-81A3-4AD1E7F4E8D4}" type="presOf" srcId="{D9134541-A520-4047-94AB-5EC061119BF7}" destId="{620D9722-36E6-477C-8DC4-2F4EFB916F00}" srcOrd="0" destOrd="0" presId="urn:microsoft.com/office/officeart/2005/8/layout/process4"/>
    <dgm:cxn modelId="{2D2DBD1A-005A-4DA1-A5C1-DC9F64647E8E}" srcId="{B8540DB5-79E1-480A-9F88-ECFFE29C14A9}" destId="{1CB7F07A-C1EF-4DFC-9944-B7CB4D72B985}" srcOrd="3" destOrd="0" parTransId="{6A5925E6-B11B-4124-96D7-6A8AA44F799B}" sibTransId="{C3613FE1-DF22-43E6-930E-CBC8EBBAB553}"/>
    <dgm:cxn modelId="{1D6D802B-1373-4470-AD61-324C5BCF881C}" srcId="{B8540DB5-79E1-480A-9F88-ECFFE29C14A9}" destId="{D9134541-A520-4047-94AB-5EC061119BF7}" srcOrd="5" destOrd="0" parTransId="{BAD8775E-C6A4-46DD-9171-8D0C05BD8CC5}" sibTransId="{17665348-A693-496D-A39F-C726427117C9}"/>
    <dgm:cxn modelId="{8FE6CD49-DD56-4AD6-87AF-7418EFE551B2}" srcId="{B8540DB5-79E1-480A-9F88-ECFFE29C14A9}" destId="{AAC8C37A-9947-44B9-9DCD-82B26FBF4E2C}" srcOrd="4" destOrd="0" parTransId="{5DAF308F-B29B-4D87-80EC-0A9AFF2E0560}" sibTransId="{1498D867-9463-42F0-81D5-B31AC58ABF6A}"/>
    <dgm:cxn modelId="{C129EE69-6A06-4729-8511-928AE8E8AA0F}" type="presOf" srcId="{0FB71880-2027-4AF2-B838-6399B524A007}" destId="{57C32E5A-EF47-4A38-8067-F433C17F292D}" srcOrd="0" destOrd="0" presId="urn:microsoft.com/office/officeart/2005/8/layout/process4"/>
    <dgm:cxn modelId="{50390673-4162-456F-AA1D-8BBECABEFCB0}" type="presOf" srcId="{427B1A47-E1A3-4D16-A567-8AF58111DC14}" destId="{7B99B723-6B07-469C-B2BE-8ECE38857B16}" srcOrd="0" destOrd="0" presId="urn:microsoft.com/office/officeart/2005/8/layout/process4"/>
    <dgm:cxn modelId="{05611A56-3987-409F-AE10-1AFFA854AFC7}" type="presOf" srcId="{F8168BFC-E40C-4584-B766-0727A1528123}" destId="{63B15961-B8BC-4BF7-80E3-6025B9BF98D4}" srcOrd="0" destOrd="0" presId="urn:microsoft.com/office/officeart/2005/8/layout/process4"/>
    <dgm:cxn modelId="{DB71F690-6921-4B80-B9E9-375BBA057112}" srcId="{B8540DB5-79E1-480A-9F88-ECFFE29C14A9}" destId="{F8168BFC-E40C-4584-B766-0727A1528123}" srcOrd="0" destOrd="0" parTransId="{85977D31-8F09-45D2-AEC5-600440353AD1}" sibTransId="{1842BB68-85D0-49ED-8349-456BF2918805}"/>
    <dgm:cxn modelId="{36A9B6A9-14EB-47A7-BCC6-A502C36DEBF9}" type="presOf" srcId="{AAC8C37A-9947-44B9-9DCD-82B26FBF4E2C}" destId="{B9B2D187-108A-4CD3-80A2-7B1DDB69991C}" srcOrd="0" destOrd="0" presId="urn:microsoft.com/office/officeart/2005/8/layout/process4"/>
    <dgm:cxn modelId="{A6A390B2-2F99-4C4C-958F-8A45A42EDC82}" type="presOf" srcId="{1CB7F07A-C1EF-4DFC-9944-B7CB4D72B985}" destId="{54DE4F9D-82C3-40D5-B8FF-27E21092F984}" srcOrd="0" destOrd="0" presId="urn:microsoft.com/office/officeart/2005/8/layout/process4"/>
    <dgm:cxn modelId="{629D02D3-5F7A-407F-B5B2-B97BA6444741}" type="presOf" srcId="{B8540DB5-79E1-480A-9F88-ECFFE29C14A9}" destId="{345A5E4C-2908-42F0-A982-51BC38996892}" srcOrd="0" destOrd="0" presId="urn:microsoft.com/office/officeart/2005/8/layout/process4"/>
    <dgm:cxn modelId="{201E7DDD-8888-4B1C-B703-F795219A2737}" srcId="{B8540DB5-79E1-480A-9F88-ECFFE29C14A9}" destId="{427B1A47-E1A3-4D16-A567-8AF58111DC14}" srcOrd="2" destOrd="0" parTransId="{3372AD59-AD38-472E-94A0-C394DDC8D637}" sibTransId="{D0098136-26E1-4803-9AF9-B52B8380DE11}"/>
    <dgm:cxn modelId="{7C171AFC-03D6-4247-B5B1-457B525D0313}" srcId="{B8540DB5-79E1-480A-9F88-ECFFE29C14A9}" destId="{0FB71880-2027-4AF2-B838-6399B524A007}" srcOrd="1" destOrd="0" parTransId="{43041DD6-606B-46AD-8D81-3DB4466338D6}" sibTransId="{56352BF7-9097-41F3-B668-0A7BF063D2AC}"/>
    <dgm:cxn modelId="{C336606D-39D6-40C2-B2EB-D2F0DEC83739}" type="presParOf" srcId="{345A5E4C-2908-42F0-A982-51BC38996892}" destId="{0E336E5C-C7C6-496D-BE54-56ACCD2A9F14}" srcOrd="0" destOrd="0" presId="urn:microsoft.com/office/officeart/2005/8/layout/process4"/>
    <dgm:cxn modelId="{03BFCF09-7FFB-422A-8160-55DBCFC642D9}" type="presParOf" srcId="{0E336E5C-C7C6-496D-BE54-56ACCD2A9F14}" destId="{620D9722-36E6-477C-8DC4-2F4EFB916F00}" srcOrd="0" destOrd="0" presId="urn:microsoft.com/office/officeart/2005/8/layout/process4"/>
    <dgm:cxn modelId="{D9B57909-CA63-424E-A3E7-19DFF43EB7CB}" type="presParOf" srcId="{345A5E4C-2908-42F0-A982-51BC38996892}" destId="{AE2E218B-B011-4153-B850-0F09BB112A31}" srcOrd="1" destOrd="0" presId="urn:microsoft.com/office/officeart/2005/8/layout/process4"/>
    <dgm:cxn modelId="{40C49969-0841-4840-B369-BEE538425E0D}" type="presParOf" srcId="{345A5E4C-2908-42F0-A982-51BC38996892}" destId="{E8C98661-5042-4972-92EE-DF3848112CFF}" srcOrd="2" destOrd="0" presId="urn:microsoft.com/office/officeart/2005/8/layout/process4"/>
    <dgm:cxn modelId="{43396D9F-0107-4ADF-A1BD-2C4928A5602E}" type="presParOf" srcId="{E8C98661-5042-4972-92EE-DF3848112CFF}" destId="{B9B2D187-108A-4CD3-80A2-7B1DDB69991C}" srcOrd="0" destOrd="0" presId="urn:microsoft.com/office/officeart/2005/8/layout/process4"/>
    <dgm:cxn modelId="{F279341D-14AB-4A19-B2D2-702315A36470}" type="presParOf" srcId="{345A5E4C-2908-42F0-A982-51BC38996892}" destId="{C343A266-4DFE-4E04-9F7F-C49B503D894C}" srcOrd="3" destOrd="0" presId="urn:microsoft.com/office/officeart/2005/8/layout/process4"/>
    <dgm:cxn modelId="{57AD237D-667C-43CA-B95B-8C4CDBC5112D}" type="presParOf" srcId="{345A5E4C-2908-42F0-A982-51BC38996892}" destId="{6C1125F9-DAA7-4AC9-8A99-1E37F94B7339}" srcOrd="4" destOrd="0" presId="urn:microsoft.com/office/officeart/2005/8/layout/process4"/>
    <dgm:cxn modelId="{F72EE00B-33FA-4DF7-A7DB-7935FECE0244}" type="presParOf" srcId="{6C1125F9-DAA7-4AC9-8A99-1E37F94B7339}" destId="{54DE4F9D-82C3-40D5-B8FF-27E21092F984}" srcOrd="0" destOrd="0" presId="urn:microsoft.com/office/officeart/2005/8/layout/process4"/>
    <dgm:cxn modelId="{DC8B228D-A9AC-4115-8C70-F04CC5C88124}" type="presParOf" srcId="{345A5E4C-2908-42F0-A982-51BC38996892}" destId="{A16FF6A5-D059-4986-8C85-E2D45863761E}" srcOrd="5" destOrd="0" presId="urn:microsoft.com/office/officeart/2005/8/layout/process4"/>
    <dgm:cxn modelId="{18848A07-D717-4508-9657-A7520BF52C7B}" type="presParOf" srcId="{345A5E4C-2908-42F0-A982-51BC38996892}" destId="{DB109129-A2E6-451B-A00F-7850144D019E}" srcOrd="6" destOrd="0" presId="urn:microsoft.com/office/officeart/2005/8/layout/process4"/>
    <dgm:cxn modelId="{9676D728-537F-41D1-8770-6435A727AB3B}" type="presParOf" srcId="{DB109129-A2E6-451B-A00F-7850144D019E}" destId="{7B99B723-6B07-469C-B2BE-8ECE38857B16}" srcOrd="0" destOrd="0" presId="urn:microsoft.com/office/officeart/2005/8/layout/process4"/>
    <dgm:cxn modelId="{73ECE232-1A6F-4C2F-8995-AE6CCA6E2B8F}" type="presParOf" srcId="{345A5E4C-2908-42F0-A982-51BC38996892}" destId="{B84F2C4B-2F9A-435B-85C2-ED40A61EE72B}" srcOrd="7" destOrd="0" presId="urn:microsoft.com/office/officeart/2005/8/layout/process4"/>
    <dgm:cxn modelId="{82350B7A-6422-48A4-9D77-67909DC65EE0}" type="presParOf" srcId="{345A5E4C-2908-42F0-A982-51BC38996892}" destId="{39342453-AFD6-4546-A008-B9B70DF40C04}" srcOrd="8" destOrd="0" presId="urn:microsoft.com/office/officeart/2005/8/layout/process4"/>
    <dgm:cxn modelId="{2BB197F5-1A07-4C31-9EAF-77F9C5822981}" type="presParOf" srcId="{39342453-AFD6-4546-A008-B9B70DF40C04}" destId="{57C32E5A-EF47-4A38-8067-F433C17F292D}" srcOrd="0" destOrd="0" presId="urn:microsoft.com/office/officeart/2005/8/layout/process4"/>
    <dgm:cxn modelId="{CECC7EB1-F6B6-49A2-AAA4-9D0D2344930D}" type="presParOf" srcId="{345A5E4C-2908-42F0-A982-51BC38996892}" destId="{9EB21AC3-945C-4AB9-AA78-560692D2F7AB}" srcOrd="9" destOrd="0" presId="urn:microsoft.com/office/officeart/2005/8/layout/process4"/>
    <dgm:cxn modelId="{8084E55F-F98C-49FB-A438-4A7E2526B724}" type="presParOf" srcId="{345A5E4C-2908-42F0-A982-51BC38996892}" destId="{3B051E24-63D1-47CB-ACDF-7F4411DD8C3C}" srcOrd="10" destOrd="0" presId="urn:microsoft.com/office/officeart/2005/8/layout/process4"/>
    <dgm:cxn modelId="{05DE04B0-9E92-4CC9-9672-B2ED20C0216D}" type="presParOf" srcId="{3B051E24-63D1-47CB-ACDF-7F4411DD8C3C}" destId="{63B15961-B8BC-4BF7-80E3-6025B9BF98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39A45D-3A39-475C-8D6D-69400D63F39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E1139544-BD27-4742-861B-C0AC976F4CFE}">
      <dgm:prSet phldrT="[文字]" custT="1"/>
      <dgm:spPr/>
      <dgm:t>
        <a:bodyPr/>
        <a:lstStyle/>
        <a:p>
          <a:pPr algn="ctr"/>
          <a:r>
            <a:rPr lang="en-US" altLang="zh-TW" sz="2800" b="1" dirty="0">
              <a:latin typeface="微軟正黑體" panose="020B0604030504040204" pitchFamily="34" charset="-120"/>
              <a:ea typeface="微軟正黑體" panose="020B0604030504040204" pitchFamily="34" charset="-120"/>
            </a:rPr>
            <a:t>2</a:t>
          </a:r>
          <a:endParaRPr lang="zh-TW" altLang="en-US" sz="2800" b="1" dirty="0">
            <a:latin typeface="微軟正黑體" panose="020B0604030504040204" pitchFamily="34" charset="-120"/>
            <a:ea typeface="微軟正黑體" panose="020B0604030504040204" pitchFamily="34" charset="-120"/>
          </a:endParaRPr>
        </a:p>
      </dgm:t>
    </dgm:pt>
    <dgm:pt modelId="{16746FF9-8335-4428-9523-62F557D987A4}" type="parTrans" cxnId="{EA2460AF-1C15-4395-9164-42C942913B48}">
      <dgm:prSet/>
      <dgm:spPr/>
      <dgm:t>
        <a:bodyPr/>
        <a:lstStyle/>
        <a:p>
          <a:endParaRPr lang="zh-TW" altLang="en-US"/>
        </a:p>
      </dgm:t>
    </dgm:pt>
    <dgm:pt modelId="{75EFC81C-E4AD-48A3-A228-D6C96D38C566}" type="sibTrans" cxnId="{EA2460AF-1C15-4395-9164-42C942913B48}">
      <dgm:prSet/>
      <dgm:spPr/>
      <dgm:t>
        <a:bodyPr/>
        <a:lstStyle/>
        <a:p>
          <a:endParaRPr lang="zh-TW" altLang="en-US"/>
        </a:p>
      </dgm:t>
    </dgm:pt>
    <dgm:pt modelId="{0C501B4B-2879-4771-903B-FDC4A2742507}">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dirty="0"/>
        </a:p>
      </dgm:t>
    </dgm:pt>
    <dgm:pt modelId="{7666D8BB-2134-45EF-A784-B8D9FEBF164E}" type="parTrans" cxnId="{B84DB510-A4E0-4F10-87CB-400E8FAF0667}">
      <dgm:prSet/>
      <dgm:spPr/>
      <dgm:t>
        <a:bodyPr/>
        <a:lstStyle/>
        <a:p>
          <a:endParaRPr lang="zh-TW" altLang="en-US"/>
        </a:p>
      </dgm:t>
    </dgm:pt>
    <dgm:pt modelId="{A6001BB8-0477-4D9E-ADA1-0117BC196D2E}" type="sibTrans" cxnId="{B84DB510-A4E0-4F10-87CB-400E8FAF0667}">
      <dgm:prSet/>
      <dgm:spPr/>
      <dgm:t>
        <a:bodyPr/>
        <a:lstStyle/>
        <a:p>
          <a:endParaRPr lang="zh-TW" altLang="en-US"/>
        </a:p>
      </dgm:t>
    </dgm:pt>
    <dgm:pt modelId="{6EC4B51D-877B-4326-BAF2-F42653DB1596}">
      <dgm:prSet phldrT="[文字]" custT="1"/>
      <dgm:spPr/>
      <dgm:t>
        <a:bodyPr/>
        <a:lstStyle/>
        <a:p>
          <a:r>
            <a:rPr lang="zh-TW" altLang="en-US" sz="24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dirty="0"/>
        </a:p>
      </dgm:t>
    </dgm:pt>
    <dgm:pt modelId="{50E6CF27-C24B-4DAA-BB0F-19F0DF9A9571}" type="parTrans" cxnId="{80000A3F-A9CB-406A-8DAC-694CB72EDBC3}">
      <dgm:prSet/>
      <dgm:spPr/>
      <dgm:t>
        <a:bodyPr/>
        <a:lstStyle/>
        <a:p>
          <a:endParaRPr lang="zh-TW" altLang="en-US"/>
        </a:p>
      </dgm:t>
    </dgm:pt>
    <dgm:pt modelId="{A933E15A-02DE-4E49-BB6B-173F717F4206}" type="sibTrans" cxnId="{80000A3F-A9CB-406A-8DAC-694CB72EDBC3}">
      <dgm:prSet/>
      <dgm:spPr/>
      <dgm:t>
        <a:bodyPr/>
        <a:lstStyle/>
        <a:p>
          <a:endParaRPr lang="zh-TW" altLang="en-US"/>
        </a:p>
      </dgm:t>
    </dgm:pt>
    <dgm:pt modelId="{34F8C26B-B5E6-4C4B-AB28-BEAC89C3F915}">
      <dgm:prSet phldrT="[文字]" custT="1"/>
      <dgm:spPr/>
      <dgm:t>
        <a:bodyPr/>
        <a:lstStyle/>
        <a:p>
          <a:pPr algn="ctr"/>
          <a:r>
            <a:rPr lang="en-US" altLang="zh-TW" sz="3600" b="1" dirty="0">
              <a:latin typeface="微軟正黑體" panose="020B0604030504040204" pitchFamily="34" charset="-120"/>
              <a:ea typeface="微軟正黑體" panose="020B0604030504040204" pitchFamily="34" charset="-120"/>
            </a:rPr>
            <a:t>3</a:t>
          </a:r>
          <a:endParaRPr lang="zh-TW" altLang="en-US" sz="3600" b="1" dirty="0">
            <a:latin typeface="微軟正黑體" panose="020B0604030504040204" pitchFamily="34" charset="-120"/>
            <a:ea typeface="微軟正黑體" panose="020B0604030504040204" pitchFamily="34" charset="-120"/>
          </a:endParaRPr>
        </a:p>
      </dgm:t>
    </dgm:pt>
    <dgm:pt modelId="{82EF2B58-2F3F-4624-AA87-9ABF6CAEDB9E}" type="parTrans" cxnId="{F094DEB7-B375-4C60-AB2D-8D37F884F6E6}">
      <dgm:prSet/>
      <dgm:spPr/>
      <dgm:t>
        <a:bodyPr/>
        <a:lstStyle/>
        <a:p>
          <a:endParaRPr lang="zh-TW" altLang="en-US"/>
        </a:p>
      </dgm:t>
    </dgm:pt>
    <dgm:pt modelId="{4CFC4CA0-05FE-4097-A6AB-6A1AB0C4F947}" type="sibTrans" cxnId="{F094DEB7-B375-4C60-AB2D-8D37F884F6E6}">
      <dgm:prSet/>
      <dgm:spPr/>
      <dgm:t>
        <a:bodyPr/>
        <a:lstStyle/>
        <a:p>
          <a:endParaRPr lang="zh-TW" altLang="en-US"/>
        </a:p>
      </dgm:t>
    </dgm:pt>
    <dgm:pt modelId="{984D9FD5-6C07-4D5F-AA1B-D02A1098B2F2}">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dirty="0">
              <a:latin typeface="微軟正黑體" panose="020B0604030504040204" pitchFamily="34" charset="-120"/>
              <a:ea typeface="微軟正黑體" panose="020B0604030504040204" pitchFamily="34" charset="-120"/>
            </a:rPr>
            <a:t>。</a:t>
          </a:r>
          <a:endParaRPr lang="zh-TW" altLang="en-US" sz="2800" dirty="0"/>
        </a:p>
      </dgm:t>
    </dgm:pt>
    <dgm:pt modelId="{04E9DC9B-2F19-4B7B-A525-60C5304DEF20}" type="parTrans" cxnId="{9C843B35-D768-4FD9-8691-2CA0477D769E}">
      <dgm:prSet/>
      <dgm:spPr/>
      <dgm:t>
        <a:bodyPr/>
        <a:lstStyle/>
        <a:p>
          <a:endParaRPr lang="zh-TW" altLang="en-US"/>
        </a:p>
      </dgm:t>
    </dgm:pt>
    <dgm:pt modelId="{1EBBD205-C9A0-4BB8-BDB0-DB331B64DA0F}" type="sibTrans" cxnId="{9C843B35-D768-4FD9-8691-2CA0477D769E}">
      <dgm:prSet/>
      <dgm:spPr/>
      <dgm:t>
        <a:bodyPr/>
        <a:lstStyle/>
        <a:p>
          <a:endParaRPr lang="zh-TW" altLang="en-US"/>
        </a:p>
      </dgm:t>
    </dgm:pt>
    <dgm:pt modelId="{DC617F37-6C03-44D5-9592-08050C224917}">
      <dgm:prSet phldrT="[文字]" custT="1"/>
      <dgm:spPr/>
      <dgm:t>
        <a:bodyPr/>
        <a:lstStyle/>
        <a:p>
          <a:pPr algn="ctr"/>
          <a:r>
            <a:rPr lang="en-US" altLang="zh-TW" sz="4000" b="1" dirty="0">
              <a:latin typeface="微軟正黑體" panose="020B0604030504040204" pitchFamily="34" charset="-120"/>
              <a:ea typeface="微軟正黑體" panose="020B0604030504040204" pitchFamily="34" charset="-120"/>
            </a:rPr>
            <a:t>4</a:t>
          </a:r>
          <a:endParaRPr lang="zh-TW" altLang="en-US" sz="4000" b="1" dirty="0">
            <a:latin typeface="微軟正黑體" panose="020B0604030504040204" pitchFamily="34" charset="-120"/>
            <a:ea typeface="微軟正黑體" panose="020B0604030504040204" pitchFamily="34" charset="-120"/>
          </a:endParaRPr>
        </a:p>
      </dgm:t>
    </dgm:pt>
    <dgm:pt modelId="{4CD4719F-8257-40EA-B9A5-1124F03A0E8D}" type="parTrans" cxnId="{60BD1A95-10EC-4027-ADE7-8E809E39ED36}">
      <dgm:prSet/>
      <dgm:spPr/>
      <dgm:t>
        <a:bodyPr/>
        <a:lstStyle/>
        <a:p>
          <a:endParaRPr lang="zh-TW" altLang="en-US"/>
        </a:p>
      </dgm:t>
    </dgm:pt>
    <dgm:pt modelId="{B6554E68-6922-4132-BEE0-721E95EE6011}" type="sibTrans" cxnId="{60BD1A95-10EC-4027-ADE7-8E809E39ED36}">
      <dgm:prSet/>
      <dgm:spPr/>
      <dgm:t>
        <a:bodyPr/>
        <a:lstStyle/>
        <a:p>
          <a:endParaRPr lang="zh-TW" altLang="en-US"/>
        </a:p>
      </dgm:t>
    </dgm:pt>
    <dgm:pt modelId="{8A106190-9722-4E95-AE97-21400DD686DF}">
      <dgm:prSet phldrT="[文字]" custT="1"/>
      <dgm:spPr/>
      <dgm:t>
        <a:bodyPr/>
        <a:lstStyle/>
        <a:p>
          <a:r>
            <a:rPr lang="zh-TW" altLang="en-US" sz="24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dirty="0"/>
        </a:p>
      </dgm:t>
    </dgm:pt>
    <dgm:pt modelId="{BE28192D-C3A9-46C6-85D7-FE0543F2ECEB}" type="sibTrans" cxnId="{C047CD02-126B-483A-BCB9-C701363B810F}">
      <dgm:prSet/>
      <dgm:spPr/>
      <dgm:t>
        <a:bodyPr/>
        <a:lstStyle/>
        <a:p>
          <a:endParaRPr lang="zh-TW" altLang="en-US"/>
        </a:p>
      </dgm:t>
    </dgm:pt>
    <dgm:pt modelId="{2FFCBB42-91B9-4E11-A5EE-BBE6483EFB29}" type="parTrans" cxnId="{C047CD02-126B-483A-BCB9-C701363B810F}">
      <dgm:prSet/>
      <dgm:spPr/>
      <dgm:t>
        <a:bodyPr/>
        <a:lstStyle/>
        <a:p>
          <a:endParaRPr lang="zh-TW" altLang="en-US"/>
        </a:p>
      </dgm:t>
    </dgm:pt>
    <dgm:pt modelId="{5FE2818E-CF92-4C94-B490-388E903B2C34}">
      <dgm:prSet phldrT="[文字]" custT="1"/>
      <dgm:spPr/>
      <dgm:t>
        <a:bodyPr/>
        <a:lstStyle/>
        <a:p>
          <a:pPr algn="ctr"/>
          <a:r>
            <a:rPr lang="en-US" altLang="zh-TW" sz="3200" b="1" dirty="0">
              <a:latin typeface="微軟正黑體" panose="020B0604030504040204" pitchFamily="34" charset="-120"/>
              <a:ea typeface="微軟正黑體" panose="020B0604030504040204" pitchFamily="34" charset="-120"/>
            </a:rPr>
            <a:t>1</a:t>
          </a:r>
          <a:endParaRPr lang="zh-TW" altLang="en-US" sz="3200" b="1" dirty="0">
            <a:latin typeface="微軟正黑體" panose="020B0604030504040204" pitchFamily="34" charset="-120"/>
            <a:ea typeface="微軟正黑體" panose="020B0604030504040204" pitchFamily="34" charset="-120"/>
          </a:endParaRPr>
        </a:p>
      </dgm:t>
    </dgm:pt>
    <dgm:pt modelId="{B374330C-07A4-454D-BFC9-665E899FE950}" type="sibTrans" cxnId="{22062A3D-63D8-4A63-8B95-EC742D6773BE}">
      <dgm:prSet/>
      <dgm:spPr/>
      <dgm:t>
        <a:bodyPr/>
        <a:lstStyle/>
        <a:p>
          <a:endParaRPr lang="zh-TW" altLang="en-US"/>
        </a:p>
      </dgm:t>
    </dgm:pt>
    <dgm:pt modelId="{FE60187B-2B74-46E0-99E6-0387BFB0AFE9}" type="parTrans" cxnId="{22062A3D-63D8-4A63-8B95-EC742D6773BE}">
      <dgm:prSet/>
      <dgm:spPr/>
      <dgm:t>
        <a:bodyPr/>
        <a:lstStyle/>
        <a:p>
          <a:endParaRPr lang="zh-TW" altLang="en-US"/>
        </a:p>
      </dgm:t>
    </dgm:pt>
    <dgm:pt modelId="{E10F5F38-E8D9-43B6-9F2B-2F4DB7BF4A51}" type="pres">
      <dgm:prSet presAssocID="{5339A45D-3A39-475C-8D6D-69400D63F39C}" presName="Name0" presStyleCnt="0">
        <dgm:presLayoutVars>
          <dgm:dir/>
          <dgm:animLvl val="lvl"/>
          <dgm:resizeHandles val="exact"/>
        </dgm:presLayoutVars>
      </dgm:prSet>
      <dgm:spPr/>
    </dgm:pt>
    <dgm:pt modelId="{BD02C07D-FEA5-4F1A-A75C-62E820B62F8D}" type="pres">
      <dgm:prSet presAssocID="{5FE2818E-CF92-4C94-B490-388E903B2C34}" presName="composite" presStyleCnt="0"/>
      <dgm:spPr/>
    </dgm:pt>
    <dgm:pt modelId="{5FFD40A6-7969-4D0C-B25B-E12924988B09}" type="pres">
      <dgm:prSet presAssocID="{5FE2818E-CF92-4C94-B490-388E903B2C34}" presName="parTx" presStyleLbl="alignNode1" presStyleIdx="0" presStyleCnt="4">
        <dgm:presLayoutVars>
          <dgm:chMax val="0"/>
          <dgm:chPref val="0"/>
          <dgm:bulletEnabled val="1"/>
        </dgm:presLayoutVars>
      </dgm:prSet>
      <dgm:spPr/>
    </dgm:pt>
    <dgm:pt modelId="{D420D542-E0E5-430A-A8F0-6C044B34FBF3}" type="pres">
      <dgm:prSet presAssocID="{5FE2818E-CF92-4C94-B490-388E903B2C34}" presName="desTx" presStyleLbl="alignAccFollowNode1" presStyleIdx="0" presStyleCnt="4">
        <dgm:presLayoutVars>
          <dgm:bulletEnabled val="1"/>
        </dgm:presLayoutVars>
      </dgm:prSet>
      <dgm:spPr/>
    </dgm:pt>
    <dgm:pt modelId="{BB615D4F-D516-41D7-8A03-236C3DF86323}" type="pres">
      <dgm:prSet presAssocID="{B374330C-07A4-454D-BFC9-665E899FE950}" presName="space" presStyleCnt="0"/>
      <dgm:spPr/>
    </dgm:pt>
    <dgm:pt modelId="{86E05C2B-B889-48FA-9210-E842527876A6}" type="pres">
      <dgm:prSet presAssocID="{E1139544-BD27-4742-861B-C0AC976F4CFE}" presName="composite" presStyleCnt="0"/>
      <dgm:spPr/>
    </dgm:pt>
    <dgm:pt modelId="{BA4D966A-0B99-47C9-BB7F-00D639D5DF54}" type="pres">
      <dgm:prSet presAssocID="{E1139544-BD27-4742-861B-C0AC976F4CFE}" presName="parTx" presStyleLbl="alignNode1" presStyleIdx="1" presStyleCnt="4">
        <dgm:presLayoutVars>
          <dgm:chMax val="0"/>
          <dgm:chPref val="0"/>
          <dgm:bulletEnabled val="1"/>
        </dgm:presLayoutVars>
      </dgm:prSet>
      <dgm:spPr/>
    </dgm:pt>
    <dgm:pt modelId="{49956154-529B-4EEB-B7A1-EA1EBA2B8597}" type="pres">
      <dgm:prSet presAssocID="{E1139544-BD27-4742-861B-C0AC976F4CFE}" presName="desTx" presStyleLbl="alignAccFollowNode1" presStyleIdx="1" presStyleCnt="4">
        <dgm:presLayoutVars>
          <dgm:bulletEnabled val="1"/>
        </dgm:presLayoutVars>
      </dgm:prSet>
      <dgm:spPr/>
    </dgm:pt>
    <dgm:pt modelId="{DBBE80B9-C0AE-4F39-A1F3-D7AFB665E52F}" type="pres">
      <dgm:prSet presAssocID="{75EFC81C-E4AD-48A3-A228-D6C96D38C566}" presName="space" presStyleCnt="0"/>
      <dgm:spPr/>
    </dgm:pt>
    <dgm:pt modelId="{DD1BFF27-230C-4BA7-8FD3-F35FD5B2699E}" type="pres">
      <dgm:prSet presAssocID="{34F8C26B-B5E6-4C4B-AB28-BEAC89C3F915}" presName="composite" presStyleCnt="0"/>
      <dgm:spPr/>
    </dgm:pt>
    <dgm:pt modelId="{F9A0C7A5-1455-4074-91F2-77EDC1152492}" type="pres">
      <dgm:prSet presAssocID="{34F8C26B-B5E6-4C4B-AB28-BEAC89C3F915}" presName="parTx" presStyleLbl="alignNode1" presStyleIdx="2" presStyleCnt="4">
        <dgm:presLayoutVars>
          <dgm:chMax val="0"/>
          <dgm:chPref val="0"/>
          <dgm:bulletEnabled val="1"/>
        </dgm:presLayoutVars>
      </dgm:prSet>
      <dgm:spPr/>
    </dgm:pt>
    <dgm:pt modelId="{6B866A0A-8633-44BE-98FC-C79759A44983}" type="pres">
      <dgm:prSet presAssocID="{34F8C26B-B5E6-4C4B-AB28-BEAC89C3F915}" presName="desTx" presStyleLbl="alignAccFollowNode1" presStyleIdx="2" presStyleCnt="4">
        <dgm:presLayoutVars>
          <dgm:bulletEnabled val="1"/>
        </dgm:presLayoutVars>
      </dgm:prSet>
      <dgm:spPr/>
    </dgm:pt>
    <dgm:pt modelId="{8C023AB0-D1ED-4FBE-BFDD-92D72306CC1C}" type="pres">
      <dgm:prSet presAssocID="{4CFC4CA0-05FE-4097-A6AB-6A1AB0C4F947}" presName="space" presStyleCnt="0"/>
      <dgm:spPr/>
    </dgm:pt>
    <dgm:pt modelId="{D75F03A9-EA81-4CD1-BD76-3055B6EFD2F6}" type="pres">
      <dgm:prSet presAssocID="{DC617F37-6C03-44D5-9592-08050C224917}" presName="composite" presStyleCnt="0"/>
      <dgm:spPr/>
    </dgm:pt>
    <dgm:pt modelId="{E07C5319-222F-4115-86C5-286DC16742F5}" type="pres">
      <dgm:prSet presAssocID="{DC617F37-6C03-44D5-9592-08050C224917}" presName="parTx" presStyleLbl="alignNode1" presStyleIdx="3" presStyleCnt="4">
        <dgm:presLayoutVars>
          <dgm:chMax val="0"/>
          <dgm:chPref val="0"/>
          <dgm:bulletEnabled val="1"/>
        </dgm:presLayoutVars>
      </dgm:prSet>
      <dgm:spPr/>
    </dgm:pt>
    <dgm:pt modelId="{0BC65153-5323-458F-8343-673302C14A46}" type="pres">
      <dgm:prSet presAssocID="{DC617F37-6C03-44D5-9592-08050C224917}" presName="desTx" presStyleLbl="alignAccFollowNode1" presStyleIdx="3" presStyleCnt="4">
        <dgm:presLayoutVars>
          <dgm:bulletEnabled val="1"/>
        </dgm:presLayoutVars>
      </dgm:prSet>
      <dgm:spPr/>
    </dgm:pt>
  </dgm:ptLst>
  <dgm:cxnLst>
    <dgm:cxn modelId="{C047CD02-126B-483A-BCB9-C701363B810F}" srcId="{5FE2818E-CF92-4C94-B490-388E903B2C34}" destId="{8A106190-9722-4E95-AE97-21400DD686DF}" srcOrd="0" destOrd="0" parTransId="{2FFCBB42-91B9-4E11-A5EE-BBE6483EFB29}" sibTransId="{BE28192D-C3A9-46C6-85D7-FE0543F2ECEB}"/>
    <dgm:cxn modelId="{B84DB510-A4E0-4F10-87CB-400E8FAF0667}" srcId="{34F8C26B-B5E6-4C4B-AB28-BEAC89C3F915}" destId="{0C501B4B-2879-4771-903B-FDC4A2742507}" srcOrd="0" destOrd="0" parTransId="{7666D8BB-2134-45EF-A784-B8D9FEBF164E}" sibTransId="{A6001BB8-0477-4D9E-ADA1-0117BC196D2E}"/>
    <dgm:cxn modelId="{F286A626-1E68-4565-9B98-2C8D9E7CE3DB}" type="presOf" srcId="{34F8C26B-B5E6-4C4B-AB28-BEAC89C3F915}" destId="{F9A0C7A5-1455-4074-91F2-77EDC1152492}" srcOrd="0" destOrd="0" presId="urn:microsoft.com/office/officeart/2005/8/layout/hList1"/>
    <dgm:cxn modelId="{CAA5F733-2CF7-40A5-8B98-F537EBCE6CE7}" type="presOf" srcId="{984D9FD5-6C07-4D5F-AA1B-D02A1098B2F2}" destId="{0BC65153-5323-458F-8343-673302C14A46}" srcOrd="0" destOrd="0" presId="urn:microsoft.com/office/officeart/2005/8/layout/hList1"/>
    <dgm:cxn modelId="{9C843B35-D768-4FD9-8691-2CA0477D769E}" srcId="{DC617F37-6C03-44D5-9592-08050C224917}" destId="{984D9FD5-6C07-4D5F-AA1B-D02A1098B2F2}" srcOrd="0" destOrd="0" parTransId="{04E9DC9B-2F19-4B7B-A525-60C5304DEF20}" sibTransId="{1EBBD205-C9A0-4BB8-BDB0-DB331B64DA0F}"/>
    <dgm:cxn modelId="{22062A3D-63D8-4A63-8B95-EC742D6773BE}" srcId="{5339A45D-3A39-475C-8D6D-69400D63F39C}" destId="{5FE2818E-CF92-4C94-B490-388E903B2C34}" srcOrd="0" destOrd="0" parTransId="{FE60187B-2B74-46E0-99E6-0387BFB0AFE9}" sibTransId="{B374330C-07A4-454D-BFC9-665E899FE950}"/>
    <dgm:cxn modelId="{80000A3F-A9CB-406A-8DAC-694CB72EDBC3}" srcId="{E1139544-BD27-4742-861B-C0AC976F4CFE}" destId="{6EC4B51D-877B-4326-BAF2-F42653DB1596}" srcOrd="0" destOrd="0" parTransId="{50E6CF27-C24B-4DAA-BB0F-19F0DF9A9571}" sibTransId="{A933E15A-02DE-4E49-BB6B-173F717F4206}"/>
    <dgm:cxn modelId="{F3CE217F-9B35-4D74-ACAB-B3748110B630}" type="presOf" srcId="{0C501B4B-2879-4771-903B-FDC4A2742507}" destId="{6B866A0A-8633-44BE-98FC-C79759A44983}" srcOrd="0" destOrd="0" presId="urn:microsoft.com/office/officeart/2005/8/layout/hList1"/>
    <dgm:cxn modelId="{60BD1A95-10EC-4027-ADE7-8E809E39ED36}" srcId="{5339A45D-3A39-475C-8D6D-69400D63F39C}" destId="{DC617F37-6C03-44D5-9592-08050C224917}" srcOrd="3" destOrd="0" parTransId="{4CD4719F-8257-40EA-B9A5-1124F03A0E8D}" sibTransId="{B6554E68-6922-4132-BEE0-721E95EE6011}"/>
    <dgm:cxn modelId="{B4DEBD96-D638-4492-B7EA-F9DBB9FE76CC}" type="presOf" srcId="{8A106190-9722-4E95-AE97-21400DD686DF}" destId="{D420D542-E0E5-430A-A8F0-6C044B34FBF3}" srcOrd="0" destOrd="0" presId="urn:microsoft.com/office/officeart/2005/8/layout/hList1"/>
    <dgm:cxn modelId="{4434FEA9-8AC6-47F9-A6EF-1100AE00BDB2}" type="presOf" srcId="{DC617F37-6C03-44D5-9592-08050C224917}" destId="{E07C5319-222F-4115-86C5-286DC16742F5}" srcOrd="0" destOrd="0" presId="urn:microsoft.com/office/officeart/2005/8/layout/hList1"/>
    <dgm:cxn modelId="{EA2460AF-1C15-4395-9164-42C942913B48}" srcId="{5339A45D-3A39-475C-8D6D-69400D63F39C}" destId="{E1139544-BD27-4742-861B-C0AC976F4CFE}" srcOrd="1" destOrd="0" parTransId="{16746FF9-8335-4428-9523-62F557D987A4}" sibTransId="{75EFC81C-E4AD-48A3-A228-D6C96D38C566}"/>
    <dgm:cxn modelId="{F094DEB7-B375-4C60-AB2D-8D37F884F6E6}" srcId="{5339A45D-3A39-475C-8D6D-69400D63F39C}" destId="{34F8C26B-B5E6-4C4B-AB28-BEAC89C3F915}" srcOrd="2" destOrd="0" parTransId="{82EF2B58-2F3F-4624-AA87-9ABF6CAEDB9E}" sibTransId="{4CFC4CA0-05FE-4097-A6AB-6A1AB0C4F947}"/>
    <dgm:cxn modelId="{4C076CC7-598E-430E-B167-7508DD7C2B95}" type="presOf" srcId="{6EC4B51D-877B-4326-BAF2-F42653DB1596}" destId="{49956154-529B-4EEB-B7A1-EA1EBA2B8597}" srcOrd="0" destOrd="0" presId="urn:microsoft.com/office/officeart/2005/8/layout/hList1"/>
    <dgm:cxn modelId="{1819A9D9-6D24-4BFD-9CC2-C45509753157}" type="presOf" srcId="{E1139544-BD27-4742-861B-C0AC976F4CFE}" destId="{BA4D966A-0B99-47C9-BB7F-00D639D5DF54}" srcOrd="0" destOrd="0" presId="urn:microsoft.com/office/officeart/2005/8/layout/hList1"/>
    <dgm:cxn modelId="{7C6BCDDD-D16F-4A26-9C88-30283959D9A7}" type="presOf" srcId="{5FE2818E-CF92-4C94-B490-388E903B2C34}" destId="{5FFD40A6-7969-4D0C-B25B-E12924988B09}" srcOrd="0" destOrd="0" presId="urn:microsoft.com/office/officeart/2005/8/layout/hList1"/>
    <dgm:cxn modelId="{F862DCF8-42C4-4B35-BA6C-7AB869EEF89A}" type="presOf" srcId="{5339A45D-3A39-475C-8D6D-69400D63F39C}" destId="{E10F5F38-E8D9-43B6-9F2B-2F4DB7BF4A51}" srcOrd="0" destOrd="0" presId="urn:microsoft.com/office/officeart/2005/8/layout/hList1"/>
    <dgm:cxn modelId="{04D58884-D56E-47D1-9100-B96FE0BBA6CE}" type="presParOf" srcId="{E10F5F38-E8D9-43B6-9F2B-2F4DB7BF4A51}" destId="{BD02C07D-FEA5-4F1A-A75C-62E820B62F8D}" srcOrd="0" destOrd="0" presId="urn:microsoft.com/office/officeart/2005/8/layout/hList1"/>
    <dgm:cxn modelId="{0A7E0EF8-E7FC-4E59-93E0-DC875297E982}" type="presParOf" srcId="{BD02C07D-FEA5-4F1A-A75C-62E820B62F8D}" destId="{5FFD40A6-7969-4D0C-B25B-E12924988B09}" srcOrd="0" destOrd="0" presId="urn:microsoft.com/office/officeart/2005/8/layout/hList1"/>
    <dgm:cxn modelId="{7144CF37-C3E5-40E6-8EB9-2EF55E667F3D}" type="presParOf" srcId="{BD02C07D-FEA5-4F1A-A75C-62E820B62F8D}" destId="{D420D542-E0E5-430A-A8F0-6C044B34FBF3}" srcOrd="1" destOrd="0" presId="urn:microsoft.com/office/officeart/2005/8/layout/hList1"/>
    <dgm:cxn modelId="{A48844F9-143A-4ED5-8B8F-1F9D18601DFE}" type="presParOf" srcId="{E10F5F38-E8D9-43B6-9F2B-2F4DB7BF4A51}" destId="{BB615D4F-D516-41D7-8A03-236C3DF86323}" srcOrd="1" destOrd="0" presId="urn:microsoft.com/office/officeart/2005/8/layout/hList1"/>
    <dgm:cxn modelId="{B60A6758-B41B-4730-979B-D1D3AA4B328D}" type="presParOf" srcId="{E10F5F38-E8D9-43B6-9F2B-2F4DB7BF4A51}" destId="{86E05C2B-B889-48FA-9210-E842527876A6}" srcOrd="2" destOrd="0" presId="urn:microsoft.com/office/officeart/2005/8/layout/hList1"/>
    <dgm:cxn modelId="{0FBBFABA-9C07-446D-9D13-29FEBA2FC2A0}" type="presParOf" srcId="{86E05C2B-B889-48FA-9210-E842527876A6}" destId="{BA4D966A-0B99-47C9-BB7F-00D639D5DF54}" srcOrd="0" destOrd="0" presId="urn:microsoft.com/office/officeart/2005/8/layout/hList1"/>
    <dgm:cxn modelId="{AAB606AF-0988-4C3A-B4F2-2289B73B85E9}" type="presParOf" srcId="{86E05C2B-B889-48FA-9210-E842527876A6}" destId="{49956154-529B-4EEB-B7A1-EA1EBA2B8597}" srcOrd="1" destOrd="0" presId="urn:microsoft.com/office/officeart/2005/8/layout/hList1"/>
    <dgm:cxn modelId="{6E9A3037-2496-44E7-A14D-223BFD9CFA36}" type="presParOf" srcId="{E10F5F38-E8D9-43B6-9F2B-2F4DB7BF4A51}" destId="{DBBE80B9-C0AE-4F39-A1F3-D7AFB665E52F}" srcOrd="3" destOrd="0" presId="urn:microsoft.com/office/officeart/2005/8/layout/hList1"/>
    <dgm:cxn modelId="{349B9510-E34B-472A-8D4B-7550C1183497}" type="presParOf" srcId="{E10F5F38-E8D9-43B6-9F2B-2F4DB7BF4A51}" destId="{DD1BFF27-230C-4BA7-8FD3-F35FD5B2699E}" srcOrd="4" destOrd="0" presId="urn:microsoft.com/office/officeart/2005/8/layout/hList1"/>
    <dgm:cxn modelId="{0706874E-EC88-45DF-AEB5-F3303CA67A65}" type="presParOf" srcId="{DD1BFF27-230C-4BA7-8FD3-F35FD5B2699E}" destId="{F9A0C7A5-1455-4074-91F2-77EDC1152492}" srcOrd="0" destOrd="0" presId="urn:microsoft.com/office/officeart/2005/8/layout/hList1"/>
    <dgm:cxn modelId="{FD08B7A9-9E20-4A9B-B05B-669CA829B1C7}" type="presParOf" srcId="{DD1BFF27-230C-4BA7-8FD3-F35FD5B2699E}" destId="{6B866A0A-8633-44BE-98FC-C79759A44983}" srcOrd="1" destOrd="0" presId="urn:microsoft.com/office/officeart/2005/8/layout/hList1"/>
    <dgm:cxn modelId="{458AEF35-BC87-43F2-A691-9C111466523E}" type="presParOf" srcId="{E10F5F38-E8D9-43B6-9F2B-2F4DB7BF4A51}" destId="{8C023AB0-D1ED-4FBE-BFDD-92D72306CC1C}" srcOrd="5" destOrd="0" presId="urn:microsoft.com/office/officeart/2005/8/layout/hList1"/>
    <dgm:cxn modelId="{FFBB4375-AEBD-43CA-B41F-98688AD5C928}" type="presParOf" srcId="{E10F5F38-E8D9-43B6-9F2B-2F4DB7BF4A51}" destId="{D75F03A9-EA81-4CD1-BD76-3055B6EFD2F6}" srcOrd="6" destOrd="0" presId="urn:microsoft.com/office/officeart/2005/8/layout/hList1"/>
    <dgm:cxn modelId="{4BC69416-D581-4081-9897-6F0DE1800083}" type="presParOf" srcId="{D75F03A9-EA81-4CD1-BD76-3055B6EFD2F6}" destId="{E07C5319-222F-4115-86C5-286DC16742F5}" srcOrd="0" destOrd="0" presId="urn:microsoft.com/office/officeart/2005/8/layout/hList1"/>
    <dgm:cxn modelId="{24056E54-EFD4-40E3-83BE-73A68B01120E}" type="presParOf" srcId="{D75F03A9-EA81-4CD1-BD76-3055B6EFD2F6}" destId="{0BC65153-5323-458F-8343-673302C14A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4D60-E378-4726-A17F-5EE1065FAE78}">
      <dsp:nvSpPr>
        <dsp:cNvPr id="0" name=""/>
        <dsp:cNvSpPr/>
      </dsp:nvSpPr>
      <dsp:spPr>
        <a:xfrm rot="5400000">
          <a:off x="5479982" y="-3645183"/>
          <a:ext cx="2114550" cy="9933687"/>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世界正在改變，人才是最關鍵的。</a:t>
          </a: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隨著社會的變遷，教育的目標及內容有必要與時俱進。</a:t>
          </a:r>
        </a:p>
      </dsp:txBody>
      <dsp:txXfrm rot="-5400000">
        <a:off x="1570414" y="367609"/>
        <a:ext cx="9830463" cy="1908102"/>
      </dsp:txXfrm>
    </dsp:sp>
    <dsp:sp modelId="{954FE103-AC8E-479D-B31A-A717D59B1AD6}">
      <dsp:nvSpPr>
        <dsp:cNvPr id="0" name=""/>
        <dsp:cNvSpPr/>
      </dsp:nvSpPr>
      <dsp:spPr>
        <a:xfrm>
          <a:off x="2947" y="66"/>
          <a:ext cx="1567466" cy="264318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社會</a:t>
          </a:r>
          <a:endParaRPr lang="en-US" altLang="zh-TW" sz="3600" b="1" kern="1200" dirty="0">
            <a:latin typeface="微軟正黑體" panose="020B0604030504040204" pitchFamily="34" charset="-120"/>
            <a:ea typeface="微軟正黑體" panose="020B0604030504040204" pitchFamily="34" charset="-120"/>
          </a:endParaRPr>
        </a:p>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變遷</a:t>
          </a:r>
        </a:p>
      </dsp:txBody>
      <dsp:txXfrm>
        <a:off x="79464" y="76583"/>
        <a:ext cx="1414432" cy="2490153"/>
      </dsp:txXfrm>
    </dsp:sp>
    <dsp:sp modelId="{E11176B7-2C2B-4974-87A7-F46000448205}">
      <dsp:nvSpPr>
        <dsp:cNvPr id="0" name=""/>
        <dsp:cNvSpPr/>
      </dsp:nvSpPr>
      <dsp:spPr>
        <a:xfrm rot="5400000">
          <a:off x="5337733" y="-891374"/>
          <a:ext cx="2439175" cy="9976763"/>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少子化</a:t>
          </a:r>
          <a:r>
            <a:rPr lang="en-US" altLang="zh-TW" sz="3000" kern="1200" dirty="0">
              <a:latin typeface="微軟正黑體" panose="020B0604030504040204" pitchFamily="34" charset="-120"/>
              <a:ea typeface="微軟正黑體" panose="020B0604030504040204" pitchFamily="34" charset="-120"/>
            </a:rPr>
            <a:t>-</a:t>
          </a:r>
          <a:r>
            <a:rPr lang="zh-TW" altLang="en-US" sz="3000" kern="1200" dirty="0">
              <a:latin typeface="微軟正黑體" panose="020B0604030504040204" pitchFamily="34" charset="-120"/>
              <a:ea typeface="微軟正黑體" panose="020B0604030504040204" pitchFamily="34" charset="-120"/>
            </a:rPr>
            <a:t>每個孩子應受到更好的學習照顧。</a:t>
          </a: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學生擁有不同特質，適性教育還未完全落實。</a:t>
          </a: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sp:txBody>
      <dsp:txXfrm rot="-5400000">
        <a:off x="1568940" y="2996490"/>
        <a:ext cx="9857692" cy="2201033"/>
      </dsp:txXfrm>
    </dsp:sp>
    <dsp:sp modelId="{7DC64AF3-43CB-400E-AA3D-148AD16F3376}">
      <dsp:nvSpPr>
        <dsp:cNvPr id="0" name=""/>
        <dsp:cNvSpPr/>
      </dsp:nvSpPr>
      <dsp:spPr>
        <a:xfrm>
          <a:off x="2947" y="2775413"/>
          <a:ext cx="1565991" cy="2643187"/>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幫助</a:t>
          </a:r>
          <a:endParaRPr lang="en-US" altLang="zh-TW" sz="3600" b="1" kern="1200" dirty="0">
            <a:latin typeface="微軟正黑體" panose="020B0604030504040204" pitchFamily="34" charset="-120"/>
            <a:ea typeface="微軟正黑體" panose="020B0604030504040204" pitchFamily="34" charset="-120"/>
          </a:endParaRPr>
        </a:p>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學生</a:t>
          </a:r>
        </a:p>
      </dsp:txBody>
      <dsp:txXfrm>
        <a:off x="79392" y="2851858"/>
        <a:ext cx="1413101" cy="24902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371-7562-4244-B448-CDF83504AA7A}">
      <dsp:nvSpPr>
        <dsp:cNvPr id="0" name=""/>
        <dsp:cNvSpPr/>
      </dsp:nvSpPr>
      <dsp:spPr>
        <a:xfrm>
          <a:off x="1552068" y="391796"/>
          <a:ext cx="5023862" cy="463507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FCC64-AE7C-4684-9D03-9B4ED0782BF4}">
      <dsp:nvSpPr>
        <dsp:cNvPr id="0" name=""/>
        <dsp:cNvSpPr/>
      </dsp:nvSpPr>
      <dsp:spPr>
        <a:xfrm>
          <a:off x="1918673" y="564007"/>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zh-TW" altLang="en-US" sz="4700" kern="1200" dirty="0">
              <a:latin typeface="微軟正黑體" panose="020B0604030504040204" pitchFamily="34" charset="-120"/>
              <a:ea typeface="微軟正黑體" panose="020B0604030504040204" pitchFamily="34" charset="-120"/>
            </a:rPr>
            <a:t>掌握</a:t>
          </a:r>
        </a:p>
      </dsp:txBody>
      <dsp:txXfrm>
        <a:off x="2003802" y="649136"/>
        <a:ext cx="1573620" cy="1573620"/>
      </dsp:txXfrm>
    </dsp:sp>
    <dsp:sp modelId="{07B75AED-51DE-4BBD-B936-2FA045B56097}">
      <dsp:nvSpPr>
        <dsp:cNvPr id="0" name=""/>
        <dsp:cNvSpPr/>
      </dsp:nvSpPr>
      <dsp:spPr>
        <a:xfrm>
          <a:off x="4465447" y="564007"/>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zh-TW" altLang="en-US" sz="4700" kern="1200" dirty="0">
              <a:latin typeface="微軟正黑體" panose="020B0604030504040204" pitchFamily="34" charset="-120"/>
              <a:ea typeface="微軟正黑體" panose="020B0604030504040204" pitchFamily="34" charset="-120"/>
            </a:rPr>
            <a:t>持續</a:t>
          </a:r>
        </a:p>
      </dsp:txBody>
      <dsp:txXfrm>
        <a:off x="4550576" y="649136"/>
        <a:ext cx="1573620" cy="1573620"/>
      </dsp:txXfrm>
    </dsp:sp>
    <dsp:sp modelId="{0859E540-E8E8-421D-B621-252A91F6E44B}">
      <dsp:nvSpPr>
        <dsp:cNvPr id="0" name=""/>
        <dsp:cNvSpPr/>
      </dsp:nvSpPr>
      <dsp:spPr>
        <a:xfrm>
          <a:off x="1918673" y="3110780"/>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zh-TW" altLang="en-US" sz="4700" kern="1200" dirty="0">
              <a:latin typeface="微軟正黑體" panose="020B0604030504040204" pitchFamily="34" charset="-120"/>
              <a:ea typeface="微軟正黑體" panose="020B0604030504040204" pitchFamily="34" charset="-120"/>
            </a:rPr>
            <a:t>獎勵</a:t>
          </a:r>
        </a:p>
      </dsp:txBody>
      <dsp:txXfrm>
        <a:off x="2003802" y="3195909"/>
        <a:ext cx="1573620" cy="1573620"/>
      </dsp:txXfrm>
    </dsp:sp>
    <dsp:sp modelId="{C3C2F460-DCA0-4A04-9BC4-E551B5C9842B}">
      <dsp:nvSpPr>
        <dsp:cNvPr id="0" name=""/>
        <dsp:cNvSpPr/>
      </dsp:nvSpPr>
      <dsp:spPr>
        <a:xfrm>
          <a:off x="4465447" y="3110780"/>
          <a:ext cx="1743878" cy="1743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zh-TW" altLang="en-US" sz="4700" kern="1200" dirty="0">
              <a:latin typeface="微軟正黑體" panose="020B0604030504040204" pitchFamily="34" charset="-120"/>
              <a:ea typeface="微軟正黑體" panose="020B0604030504040204" pitchFamily="34" charset="-120"/>
            </a:rPr>
            <a:t>品質</a:t>
          </a:r>
        </a:p>
      </dsp:txBody>
      <dsp:txXfrm>
        <a:off x="4550576" y="3195909"/>
        <a:ext cx="1573620" cy="1573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5FDC-ADB8-4F4F-9838-AF5AFA67CDBD}">
      <dsp:nvSpPr>
        <dsp:cNvPr id="0" name=""/>
        <dsp:cNvSpPr/>
      </dsp:nvSpPr>
      <dsp:spPr>
        <a:xfrm>
          <a:off x="1106038" y="2008"/>
          <a:ext cx="1382213" cy="6911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組織與法規</a:t>
          </a:r>
        </a:p>
      </dsp:txBody>
      <dsp:txXfrm>
        <a:off x="1126280" y="22250"/>
        <a:ext cx="1341729" cy="650622"/>
      </dsp:txXfrm>
    </dsp:sp>
    <dsp:sp modelId="{67308CEB-5BE3-4ABF-82A4-DAF7E75E6F41}">
      <dsp:nvSpPr>
        <dsp:cNvPr id="0" name=""/>
        <dsp:cNvSpPr/>
      </dsp:nvSpPr>
      <dsp:spPr>
        <a:xfrm>
          <a:off x="1244259"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C24E9-9BC3-41F4-B58B-746E9CC4C82A}">
      <dsp:nvSpPr>
        <dsp:cNvPr id="0" name=""/>
        <dsp:cNvSpPr/>
      </dsp:nvSpPr>
      <dsp:spPr>
        <a:xfrm>
          <a:off x="13824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組織運作</a:t>
          </a:r>
        </a:p>
      </dsp:txBody>
      <dsp:txXfrm>
        <a:off x="1402723" y="886134"/>
        <a:ext cx="1065286" cy="650622"/>
      </dsp:txXfrm>
    </dsp:sp>
    <dsp:sp modelId="{00C612ED-7760-4284-8A1D-BA5F7EBB27CE}">
      <dsp:nvSpPr>
        <dsp:cNvPr id="0" name=""/>
        <dsp:cNvSpPr/>
      </dsp:nvSpPr>
      <dsp:spPr>
        <a:xfrm>
          <a:off x="1244259"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4E22A-E080-414A-9D80-462B199DBA2C}">
      <dsp:nvSpPr>
        <dsp:cNvPr id="0" name=""/>
        <dsp:cNvSpPr/>
      </dsp:nvSpPr>
      <dsp:spPr>
        <a:xfrm>
          <a:off x="13824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法規研修</a:t>
          </a:r>
        </a:p>
      </dsp:txBody>
      <dsp:txXfrm>
        <a:off x="1402723" y="1750017"/>
        <a:ext cx="1065286" cy="650622"/>
      </dsp:txXfrm>
    </dsp:sp>
    <dsp:sp modelId="{A5012088-4013-4FB4-89E2-577B3A14FF8C}">
      <dsp:nvSpPr>
        <dsp:cNvPr id="0" name=""/>
        <dsp:cNvSpPr/>
      </dsp:nvSpPr>
      <dsp:spPr>
        <a:xfrm>
          <a:off x="2833805" y="2008"/>
          <a:ext cx="1382213" cy="69110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課程與教學</a:t>
          </a:r>
        </a:p>
      </dsp:txBody>
      <dsp:txXfrm>
        <a:off x="2854047" y="22250"/>
        <a:ext cx="1341729" cy="650622"/>
      </dsp:txXfrm>
    </dsp:sp>
    <dsp:sp modelId="{36DD3BDD-EC34-426E-BF0F-C9FC7E429FD4}">
      <dsp:nvSpPr>
        <dsp:cNvPr id="0" name=""/>
        <dsp:cNvSpPr/>
      </dsp:nvSpPr>
      <dsp:spPr>
        <a:xfrm>
          <a:off x="2972026"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61CE98-3D39-4EC3-91B5-DBA99EBD1B41}">
      <dsp:nvSpPr>
        <dsp:cNvPr id="0" name=""/>
        <dsp:cNvSpPr/>
      </dsp:nvSpPr>
      <dsp:spPr>
        <a:xfrm>
          <a:off x="3110248"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課程實施</a:t>
          </a:r>
        </a:p>
      </dsp:txBody>
      <dsp:txXfrm>
        <a:off x="3130490" y="886134"/>
        <a:ext cx="1065286" cy="650622"/>
      </dsp:txXfrm>
    </dsp:sp>
    <dsp:sp modelId="{ED53BF46-1341-4566-B41C-F5B631C7F74B}">
      <dsp:nvSpPr>
        <dsp:cNvPr id="0" name=""/>
        <dsp:cNvSpPr/>
      </dsp:nvSpPr>
      <dsp:spPr>
        <a:xfrm>
          <a:off x="2972026"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FF8F9-B97D-47AA-9E18-263A83EEDDD0}">
      <dsp:nvSpPr>
        <dsp:cNvPr id="0" name=""/>
        <dsp:cNvSpPr/>
      </dsp:nvSpPr>
      <dsp:spPr>
        <a:xfrm>
          <a:off x="3110248"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教學實踐</a:t>
          </a:r>
        </a:p>
      </dsp:txBody>
      <dsp:txXfrm>
        <a:off x="3130490" y="1750017"/>
        <a:ext cx="1065286" cy="650622"/>
      </dsp:txXfrm>
    </dsp:sp>
    <dsp:sp modelId="{45647877-C466-461D-9A35-1DD48CD05870}">
      <dsp:nvSpPr>
        <dsp:cNvPr id="0" name=""/>
        <dsp:cNvSpPr/>
      </dsp:nvSpPr>
      <dsp:spPr>
        <a:xfrm>
          <a:off x="2972026"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456A74-A104-45F9-9057-7D993BEEB917}">
      <dsp:nvSpPr>
        <dsp:cNvPr id="0" name=""/>
        <dsp:cNvSpPr/>
      </dsp:nvSpPr>
      <dsp:spPr>
        <a:xfrm>
          <a:off x="3110248"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協力試行</a:t>
          </a:r>
        </a:p>
      </dsp:txBody>
      <dsp:txXfrm>
        <a:off x="3130490" y="2613900"/>
        <a:ext cx="1065286" cy="650622"/>
      </dsp:txXfrm>
    </dsp:sp>
    <dsp:sp modelId="{5349C6A8-640A-4706-81FD-7D6ED9C5E39F}">
      <dsp:nvSpPr>
        <dsp:cNvPr id="0" name=""/>
        <dsp:cNvSpPr/>
      </dsp:nvSpPr>
      <dsp:spPr>
        <a:xfrm>
          <a:off x="2972026" y="693115"/>
          <a:ext cx="138221" cy="3109980"/>
        </a:xfrm>
        <a:custGeom>
          <a:avLst/>
          <a:gdLst/>
          <a:ahLst/>
          <a:cxnLst/>
          <a:rect l="0" t="0" r="0" b="0"/>
          <a:pathLst>
            <a:path>
              <a:moveTo>
                <a:pt x="0" y="0"/>
              </a:moveTo>
              <a:lnTo>
                <a:pt x="0" y="3109980"/>
              </a:lnTo>
              <a:lnTo>
                <a:pt x="138221" y="31099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2D482-35D0-48E1-B36E-FDCB76ACB9EB}">
      <dsp:nvSpPr>
        <dsp:cNvPr id="0" name=""/>
        <dsp:cNvSpPr/>
      </dsp:nvSpPr>
      <dsp:spPr>
        <a:xfrm>
          <a:off x="3110248" y="345754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新住民語文教學</a:t>
          </a:r>
        </a:p>
      </dsp:txBody>
      <dsp:txXfrm>
        <a:off x="3130490" y="3477784"/>
        <a:ext cx="1065286" cy="650622"/>
      </dsp:txXfrm>
    </dsp:sp>
    <dsp:sp modelId="{1402595F-5F9C-4D37-B3D3-39E60C4F15C6}">
      <dsp:nvSpPr>
        <dsp:cNvPr id="0" name=""/>
        <dsp:cNvSpPr/>
      </dsp:nvSpPr>
      <dsp:spPr>
        <a:xfrm>
          <a:off x="2972026" y="693115"/>
          <a:ext cx="138221" cy="3973863"/>
        </a:xfrm>
        <a:custGeom>
          <a:avLst/>
          <a:gdLst/>
          <a:ahLst/>
          <a:cxnLst/>
          <a:rect l="0" t="0" r="0" b="0"/>
          <a:pathLst>
            <a:path>
              <a:moveTo>
                <a:pt x="0" y="0"/>
              </a:moveTo>
              <a:lnTo>
                <a:pt x="0" y="3973863"/>
              </a:lnTo>
              <a:lnTo>
                <a:pt x="138221" y="39738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D796F-75CE-42A2-A4EC-BF4C5DF3CEC2}">
      <dsp:nvSpPr>
        <dsp:cNvPr id="0" name=""/>
        <dsp:cNvSpPr/>
      </dsp:nvSpPr>
      <dsp:spPr>
        <a:xfrm>
          <a:off x="3110248" y="432142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本土語文</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教學</a:t>
          </a:r>
        </a:p>
      </dsp:txBody>
      <dsp:txXfrm>
        <a:off x="3130490" y="4341667"/>
        <a:ext cx="1065286" cy="650622"/>
      </dsp:txXfrm>
    </dsp:sp>
    <dsp:sp modelId="{AF7FE4B4-567C-4056-B5B1-6D701530D93B}">
      <dsp:nvSpPr>
        <dsp:cNvPr id="0" name=""/>
        <dsp:cNvSpPr/>
      </dsp:nvSpPr>
      <dsp:spPr>
        <a:xfrm>
          <a:off x="4561572" y="2008"/>
          <a:ext cx="1382213" cy="69110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宣導與增能</a:t>
          </a:r>
        </a:p>
      </dsp:txBody>
      <dsp:txXfrm>
        <a:off x="4581814" y="22250"/>
        <a:ext cx="1341729" cy="650622"/>
      </dsp:txXfrm>
    </dsp:sp>
    <dsp:sp modelId="{D73A4B96-829D-45BC-8325-EF6CFD31FDF1}">
      <dsp:nvSpPr>
        <dsp:cNvPr id="0" name=""/>
        <dsp:cNvSpPr/>
      </dsp:nvSpPr>
      <dsp:spPr>
        <a:xfrm>
          <a:off x="4699793"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C3044-5F52-44D7-BE61-2ED0231C2D3E}">
      <dsp:nvSpPr>
        <dsp:cNvPr id="0" name=""/>
        <dsp:cNvSpPr/>
      </dsp:nvSpPr>
      <dsp:spPr>
        <a:xfrm>
          <a:off x="4838014"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培力</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支持體系</a:t>
          </a:r>
        </a:p>
      </dsp:txBody>
      <dsp:txXfrm>
        <a:off x="4858256" y="886134"/>
        <a:ext cx="1065286" cy="650622"/>
      </dsp:txXfrm>
    </dsp:sp>
    <dsp:sp modelId="{6F36EF44-4F1F-4521-BD6A-13B676F9E4C4}">
      <dsp:nvSpPr>
        <dsp:cNvPr id="0" name=""/>
        <dsp:cNvSpPr/>
      </dsp:nvSpPr>
      <dsp:spPr>
        <a:xfrm>
          <a:off x="4699793"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5E369-8358-458B-B311-FBEBE0F5D661}">
      <dsp:nvSpPr>
        <dsp:cNvPr id="0" name=""/>
        <dsp:cNvSpPr/>
      </dsp:nvSpPr>
      <dsp:spPr>
        <a:xfrm>
          <a:off x="4838014"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a:effectLst/>
              <a:latin typeface="微軟正黑體" panose="020B0604030504040204" pitchFamily="34" charset="-120"/>
              <a:ea typeface="微軟正黑體" panose="020B0604030504040204" pitchFamily="34" charset="-120"/>
            </a:rPr>
            <a:t>分階宣導</a:t>
          </a:r>
          <a:endParaRPr lang="zh-TW" altLang="en-US" sz="1800" b="1" kern="1200" dirty="0">
            <a:effectLst/>
            <a:latin typeface="微軟正黑體" panose="020B0604030504040204" pitchFamily="34" charset="-120"/>
            <a:ea typeface="微軟正黑體" panose="020B0604030504040204" pitchFamily="34" charset="-120"/>
          </a:endParaRPr>
        </a:p>
      </dsp:txBody>
      <dsp:txXfrm>
        <a:off x="4858256" y="1750017"/>
        <a:ext cx="1065286" cy="650622"/>
      </dsp:txXfrm>
    </dsp:sp>
    <dsp:sp modelId="{840C887D-C350-4023-9394-C02FA38F203E}">
      <dsp:nvSpPr>
        <dsp:cNvPr id="0" name=""/>
        <dsp:cNvSpPr/>
      </dsp:nvSpPr>
      <dsp:spPr>
        <a:xfrm>
          <a:off x="4699793"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EEC98-0F2A-4CD6-A850-CB9716F5790A}">
      <dsp:nvSpPr>
        <dsp:cNvPr id="0" name=""/>
        <dsp:cNvSpPr/>
      </dsp:nvSpPr>
      <dsp:spPr>
        <a:xfrm>
          <a:off x="4838014"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深入增能</a:t>
          </a:r>
        </a:p>
      </dsp:txBody>
      <dsp:txXfrm>
        <a:off x="4858256" y="2613900"/>
        <a:ext cx="1065286" cy="650622"/>
      </dsp:txXfrm>
    </dsp:sp>
    <dsp:sp modelId="{400F338E-DAC8-4B5A-8026-5BF24AAF6598}">
      <dsp:nvSpPr>
        <dsp:cNvPr id="0" name=""/>
        <dsp:cNvSpPr/>
      </dsp:nvSpPr>
      <dsp:spPr>
        <a:xfrm>
          <a:off x="6289338" y="2008"/>
          <a:ext cx="1382213" cy="69110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資源與設備</a:t>
          </a:r>
        </a:p>
      </dsp:txBody>
      <dsp:txXfrm>
        <a:off x="6309580" y="22250"/>
        <a:ext cx="1341729" cy="650622"/>
      </dsp:txXfrm>
    </dsp:sp>
    <dsp:sp modelId="{724656F5-7238-470B-B590-011605877B57}">
      <dsp:nvSpPr>
        <dsp:cNvPr id="0" name=""/>
        <dsp:cNvSpPr/>
      </dsp:nvSpPr>
      <dsp:spPr>
        <a:xfrm>
          <a:off x="6427560"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7BB38-CCD1-4580-82CE-CF6B0AC7070E}">
      <dsp:nvSpPr>
        <dsp:cNvPr id="0" name=""/>
        <dsp:cNvSpPr/>
      </dsp:nvSpPr>
      <dsp:spPr>
        <a:xfrm>
          <a:off x="65657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盤整資源</a:t>
          </a:r>
        </a:p>
      </dsp:txBody>
      <dsp:txXfrm>
        <a:off x="6586023" y="886134"/>
        <a:ext cx="1065286" cy="650622"/>
      </dsp:txXfrm>
    </dsp:sp>
    <dsp:sp modelId="{FE56C84B-A1EB-4B32-9BF6-A9195A9016A5}">
      <dsp:nvSpPr>
        <dsp:cNvPr id="0" name=""/>
        <dsp:cNvSpPr/>
      </dsp:nvSpPr>
      <dsp:spPr>
        <a:xfrm>
          <a:off x="6427560"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EDE8-2559-4021-BE03-7290304BD5F9}">
      <dsp:nvSpPr>
        <dsp:cNvPr id="0" name=""/>
        <dsp:cNvSpPr/>
      </dsp:nvSpPr>
      <dsp:spPr>
        <a:xfrm>
          <a:off x="65657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充實設備</a:t>
          </a:r>
        </a:p>
      </dsp:txBody>
      <dsp:txXfrm>
        <a:off x="6586023" y="1750017"/>
        <a:ext cx="1065286" cy="650622"/>
      </dsp:txXfrm>
    </dsp:sp>
    <dsp:sp modelId="{2FD5BC43-D22D-4F35-8404-4B953F6AFCED}">
      <dsp:nvSpPr>
        <dsp:cNvPr id="0" name=""/>
        <dsp:cNvSpPr/>
      </dsp:nvSpPr>
      <dsp:spPr>
        <a:xfrm>
          <a:off x="6427560"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18237-D78F-4D75-A128-A0508AC3FA43}">
      <dsp:nvSpPr>
        <dsp:cNvPr id="0" name=""/>
        <dsp:cNvSpPr/>
      </dsp:nvSpPr>
      <dsp:spPr>
        <a:xfrm>
          <a:off x="6565781"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提供</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參考資源</a:t>
          </a:r>
        </a:p>
      </dsp:txBody>
      <dsp:txXfrm>
        <a:off x="6586023" y="2613900"/>
        <a:ext cx="1065286" cy="650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EB95-7C24-443A-A44F-569D1694308A}">
      <dsp:nvSpPr>
        <dsp:cNvPr id="0" name=""/>
        <dsp:cNvSpPr/>
      </dsp:nvSpPr>
      <dsp:spPr>
        <a:xfrm>
          <a:off x="16270" y="31857"/>
          <a:ext cx="3622313" cy="835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理解領綱及素養導向教學</a:t>
          </a:r>
          <a:endParaRPr lang="zh-TW" altLang="en-US" sz="2000" b="1" kern="1200" dirty="0"/>
        </a:p>
      </dsp:txBody>
      <dsp:txXfrm>
        <a:off x="16270" y="31857"/>
        <a:ext cx="3622313" cy="835200"/>
      </dsp:txXfrm>
    </dsp:sp>
    <dsp:sp modelId="{2CF4F09F-198B-41C0-8A2D-BFA53700C2A1}">
      <dsp:nvSpPr>
        <dsp:cNvPr id="0" name=""/>
        <dsp:cNvSpPr/>
      </dsp:nvSpPr>
      <dsp:spPr>
        <a:xfrm>
          <a:off x="3555" y="889907"/>
          <a:ext cx="3647743" cy="12736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kern="1200" dirty="0"/>
        </a:p>
      </dsp:txBody>
      <dsp:txXfrm>
        <a:off x="3555" y="889907"/>
        <a:ext cx="3647743" cy="1273680"/>
      </dsp:txXfrm>
    </dsp:sp>
    <dsp:sp modelId="{E83674D4-67BA-4A5A-89D0-90B82962E139}">
      <dsp:nvSpPr>
        <dsp:cNvPr id="0" name=""/>
        <dsp:cNvSpPr/>
      </dsp:nvSpPr>
      <dsp:spPr>
        <a:xfrm>
          <a:off x="4108323" y="31857"/>
          <a:ext cx="3358087" cy="8352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確保課程與教學品質</a:t>
          </a:r>
          <a:endParaRPr lang="zh-TW" altLang="en-US" sz="2000" b="1" kern="1200" dirty="0"/>
        </a:p>
      </dsp:txBody>
      <dsp:txXfrm>
        <a:off x="4108323" y="31857"/>
        <a:ext cx="3358087" cy="835200"/>
      </dsp:txXfrm>
    </dsp:sp>
    <dsp:sp modelId="{71F06F16-009D-4A26-9D79-6FB3B31F37A0}">
      <dsp:nvSpPr>
        <dsp:cNvPr id="0" name=""/>
        <dsp:cNvSpPr/>
      </dsp:nvSpPr>
      <dsp:spPr>
        <a:xfrm>
          <a:off x="4127061" y="884392"/>
          <a:ext cx="3324594" cy="127368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規劃及實施課程評鑑</a:t>
          </a:r>
          <a:endParaRPr lang="zh-TW" altLang="en-US" sz="2000" kern="1200" dirty="0"/>
        </a:p>
      </dsp:txBody>
      <dsp:txXfrm>
        <a:off x="4127061" y="884392"/>
        <a:ext cx="3324594" cy="1273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EB95-7C24-443A-A44F-569D1694308A}">
      <dsp:nvSpPr>
        <dsp:cNvPr id="0" name=""/>
        <dsp:cNvSpPr/>
      </dsp:nvSpPr>
      <dsp:spPr>
        <a:xfrm>
          <a:off x="17236" y="16636"/>
          <a:ext cx="3627413" cy="865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因應師資、課程教學或學習需要</a:t>
          </a:r>
          <a:endParaRPr lang="zh-TW" altLang="en-US" sz="1800" b="1" kern="1200" dirty="0"/>
        </a:p>
      </dsp:txBody>
      <dsp:txXfrm>
        <a:off x="17236" y="16636"/>
        <a:ext cx="3627413" cy="865641"/>
      </dsp:txXfrm>
    </dsp:sp>
    <dsp:sp modelId="{2CF4F09F-198B-41C0-8A2D-BFA53700C2A1}">
      <dsp:nvSpPr>
        <dsp:cNvPr id="0" name=""/>
        <dsp:cNvSpPr/>
      </dsp:nvSpPr>
      <dsp:spPr>
        <a:xfrm>
          <a:off x="6955" y="882278"/>
          <a:ext cx="3647974" cy="12736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彈性排課</a:t>
          </a:r>
          <a:endParaRPr lang="zh-TW" altLang="en-US" sz="2400" kern="1200" dirty="0"/>
        </a:p>
      </dsp:txBody>
      <dsp:txXfrm>
        <a:off x="6955" y="882278"/>
        <a:ext cx="3647974" cy="1273680"/>
      </dsp:txXfrm>
    </dsp:sp>
    <dsp:sp modelId="{E83674D4-67BA-4A5A-89D0-90B82962E139}">
      <dsp:nvSpPr>
        <dsp:cNvPr id="0" name=""/>
        <dsp:cNvSpPr/>
      </dsp:nvSpPr>
      <dsp:spPr>
        <a:xfrm>
          <a:off x="4122633" y="16636"/>
          <a:ext cx="3305672" cy="86564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     </a:t>
          </a:r>
          <a:r>
            <a:rPr lang="zh-TW" altLang="en-US" sz="2000" b="1" kern="1200" dirty="0">
              <a:latin typeface="微軟正黑體" panose="020B0604030504040204" pitchFamily="34" charset="-120"/>
              <a:ea typeface="微軟正黑體" panose="020B0604030504040204" pitchFamily="34" charset="-120"/>
            </a:rPr>
            <a:t>落實跨領域統整</a:t>
          </a:r>
          <a:r>
            <a:rPr lang="en-US" altLang="zh-TW" sz="2000" b="1" kern="1200" dirty="0">
              <a:latin typeface="微軟正黑體" panose="020B0604030504040204" pitchFamily="34" charset="-120"/>
              <a:ea typeface="微軟正黑體" panose="020B0604030504040204" pitchFamily="34" charset="-120"/>
            </a:rPr>
            <a:t>	</a:t>
          </a:r>
          <a:endParaRPr lang="zh-TW" altLang="en-US" sz="2000" b="1" kern="1200" dirty="0"/>
        </a:p>
      </dsp:txBody>
      <dsp:txXfrm>
        <a:off x="4122633" y="16636"/>
        <a:ext cx="3305672" cy="865641"/>
      </dsp:txXfrm>
    </dsp:sp>
    <dsp:sp modelId="{71F06F16-009D-4A26-9D79-6FB3B31F37A0}">
      <dsp:nvSpPr>
        <dsp:cNvPr id="0" name=""/>
        <dsp:cNvSpPr/>
      </dsp:nvSpPr>
      <dsp:spPr>
        <a:xfrm>
          <a:off x="4108204" y="890557"/>
          <a:ext cx="3315490" cy="127368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協同教學</a:t>
          </a:r>
          <a:endParaRPr lang="zh-TW" altLang="en-US" sz="2400" kern="1200" dirty="0"/>
        </a:p>
      </dsp:txBody>
      <dsp:txXfrm>
        <a:off x="4108204" y="890557"/>
        <a:ext cx="3315490" cy="1273680"/>
      </dsp:txXfrm>
    </dsp:sp>
    <dsp:sp modelId="{E0B0227F-D944-43A6-AEC5-FCBDA7BCC3CB}">
      <dsp:nvSpPr>
        <dsp:cNvPr id="0" name=""/>
        <dsp:cNvSpPr/>
      </dsp:nvSpPr>
      <dsp:spPr>
        <a:xfrm>
          <a:off x="7896008" y="16636"/>
          <a:ext cx="3305672" cy="86564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zh-TW" altLang="en-US" sz="2100" b="1" kern="1200" dirty="0">
              <a:latin typeface="微軟正黑體" panose="020B0604030504040204" pitchFamily="34" charset="-120"/>
              <a:ea typeface="微軟正黑體" panose="020B0604030504040204" pitchFamily="34" charset="-120"/>
            </a:rPr>
            <a:t>了解學習歷程及素養達成</a:t>
          </a:r>
          <a:endParaRPr lang="zh-TW" altLang="en-US" sz="2100" b="1" kern="1200" dirty="0"/>
        </a:p>
      </dsp:txBody>
      <dsp:txXfrm>
        <a:off x="7896008" y="16636"/>
        <a:ext cx="3305672" cy="865641"/>
      </dsp:txXfrm>
    </dsp:sp>
    <dsp:sp modelId="{92B5E5F4-0C06-4714-8CF4-8D54E5D3E276}">
      <dsp:nvSpPr>
        <dsp:cNvPr id="0" name=""/>
        <dsp:cNvSpPr/>
      </dsp:nvSpPr>
      <dsp:spPr>
        <a:xfrm>
          <a:off x="7896008" y="882278"/>
          <a:ext cx="3305672" cy="12736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多元方式的評量</a:t>
          </a:r>
          <a:endParaRPr lang="zh-TW" altLang="en-US" sz="2400" kern="1200" dirty="0"/>
        </a:p>
      </dsp:txBody>
      <dsp:txXfrm>
        <a:off x="7896008" y="882278"/>
        <a:ext cx="3305672" cy="127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2B78-33B8-494B-98C9-AF09AFD18EF6}">
      <dsp:nvSpPr>
        <dsp:cNvPr id="0" name=""/>
        <dsp:cNvSpPr/>
      </dsp:nvSpPr>
      <dsp:spPr>
        <a:xfrm>
          <a:off x="1270405" y="0"/>
          <a:ext cx="5688790" cy="5688790"/>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D0BCA-E61A-4970-B74B-A483AD83555A}">
      <dsp:nvSpPr>
        <dsp:cNvPr id="0" name=""/>
        <dsp:cNvSpPr/>
      </dsp:nvSpPr>
      <dsp:spPr>
        <a:xfrm>
          <a:off x="1640176" y="369771"/>
          <a:ext cx="2275516" cy="22755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TW" altLang="en-US" sz="4300" kern="1200" dirty="0">
              <a:latin typeface="微軟正黑體" panose="020B0604030504040204" pitchFamily="34" charset="-120"/>
              <a:ea typeface="微軟正黑體" panose="020B0604030504040204" pitchFamily="34" charset="-120"/>
            </a:rPr>
            <a:t>知識技能態度</a:t>
          </a:r>
        </a:p>
      </dsp:txBody>
      <dsp:txXfrm>
        <a:off x="1751258" y="480853"/>
        <a:ext cx="2053352" cy="2053352"/>
      </dsp:txXfrm>
    </dsp:sp>
    <dsp:sp modelId="{C4F354A7-6B22-4435-AEEC-EFAF81AABBBC}">
      <dsp:nvSpPr>
        <dsp:cNvPr id="0" name=""/>
        <dsp:cNvSpPr/>
      </dsp:nvSpPr>
      <dsp:spPr>
        <a:xfrm>
          <a:off x="4359827" y="325558"/>
          <a:ext cx="2275516" cy="227551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TW" altLang="en-US" sz="4300" kern="1200" dirty="0">
              <a:latin typeface="微軟正黑體" panose="020B0604030504040204" pitchFamily="34" charset="-120"/>
              <a:ea typeface="微軟正黑體" panose="020B0604030504040204" pitchFamily="34" charset="-120"/>
            </a:rPr>
            <a:t>情境化脈絡化</a:t>
          </a:r>
        </a:p>
      </dsp:txBody>
      <dsp:txXfrm>
        <a:off x="4470909" y="436640"/>
        <a:ext cx="2053352" cy="2053352"/>
      </dsp:txXfrm>
    </dsp:sp>
    <dsp:sp modelId="{1ACAF20F-7164-4145-B153-128BFDE7A98F}">
      <dsp:nvSpPr>
        <dsp:cNvPr id="0" name=""/>
        <dsp:cNvSpPr/>
      </dsp:nvSpPr>
      <dsp:spPr>
        <a:xfrm>
          <a:off x="1640176" y="3043502"/>
          <a:ext cx="2275516" cy="227551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TW" altLang="en-US" sz="4300" kern="1200" dirty="0">
              <a:latin typeface="微軟正黑體" panose="020B0604030504040204" pitchFamily="34" charset="-120"/>
              <a:ea typeface="微軟正黑體" panose="020B0604030504040204" pitchFamily="34" charset="-120"/>
            </a:rPr>
            <a:t>策略與方法</a:t>
          </a:r>
        </a:p>
      </dsp:txBody>
      <dsp:txXfrm>
        <a:off x="1751258" y="3154584"/>
        <a:ext cx="2053352" cy="2053352"/>
      </dsp:txXfrm>
    </dsp:sp>
    <dsp:sp modelId="{7A1B2C64-F5E0-4B31-95B4-EDA1BE788D74}">
      <dsp:nvSpPr>
        <dsp:cNvPr id="0" name=""/>
        <dsp:cNvSpPr/>
      </dsp:nvSpPr>
      <dsp:spPr>
        <a:xfrm>
          <a:off x="4411049" y="3015877"/>
          <a:ext cx="2275516" cy="227551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zh-TW" altLang="en-US" sz="4300" kern="1200" dirty="0">
              <a:latin typeface="微軟正黑體" panose="020B0604030504040204" pitchFamily="34" charset="-120"/>
              <a:ea typeface="微軟正黑體" panose="020B0604030504040204" pitchFamily="34" charset="-120"/>
            </a:rPr>
            <a:t>力行 表現</a:t>
          </a:r>
        </a:p>
      </dsp:txBody>
      <dsp:txXfrm>
        <a:off x="4522131" y="3126959"/>
        <a:ext cx="2053352" cy="2053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997C8-D8FA-4A3B-94B1-DB2B6DC9411C}">
      <dsp:nvSpPr>
        <dsp:cNvPr id="0" name=""/>
        <dsp:cNvSpPr/>
      </dsp:nvSpPr>
      <dsp:spPr>
        <a:xfrm>
          <a:off x="3125" y="89680"/>
          <a:ext cx="3047559" cy="9781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latin typeface="微軟正黑體" panose="020B0604030504040204" pitchFamily="34" charset="-120"/>
              <a:ea typeface="微軟正黑體" panose="020B0604030504040204" pitchFamily="34" charset="-120"/>
            </a:rPr>
            <a:t>會議前</a:t>
          </a:r>
        </a:p>
      </dsp:txBody>
      <dsp:txXfrm>
        <a:off x="3125" y="89680"/>
        <a:ext cx="3047559" cy="978184"/>
      </dsp:txXfrm>
    </dsp:sp>
    <dsp:sp modelId="{A96C3153-66B4-444C-88D1-873FAFFF5C27}">
      <dsp:nvSpPr>
        <dsp:cNvPr id="0" name=""/>
        <dsp:cNvSpPr/>
      </dsp:nvSpPr>
      <dsp:spPr>
        <a:xfrm>
          <a:off x="3125" y="1067864"/>
          <a:ext cx="3047559" cy="4173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必要增能</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理解相關概念與原則</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主題設定</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明確依課程推進時程設置主題</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不包裹式審查課程計畫</a:t>
          </a:r>
        </a:p>
      </dsp:txBody>
      <dsp:txXfrm>
        <a:off x="3125" y="1067864"/>
        <a:ext cx="3047559" cy="4173600"/>
      </dsp:txXfrm>
    </dsp:sp>
    <dsp:sp modelId="{9491EA11-F158-46D1-A0CD-B720FC3B42E0}">
      <dsp:nvSpPr>
        <dsp:cNvPr id="0" name=""/>
        <dsp:cNvSpPr/>
      </dsp:nvSpPr>
      <dsp:spPr>
        <a:xfrm>
          <a:off x="3477342" y="89680"/>
          <a:ext cx="3047559" cy="97818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zh-TW" altLang="en-US" sz="3500" kern="1200">
              <a:latin typeface="微軟正黑體" panose="020B0604030504040204" pitchFamily="34" charset="-120"/>
              <a:ea typeface="微軟正黑體" panose="020B0604030504040204" pitchFamily="34" charset="-120"/>
            </a:rPr>
            <a:t>會議中</a:t>
          </a:r>
          <a:endParaRPr lang="zh-TW" altLang="en-US" sz="3500" kern="1200" dirty="0">
            <a:latin typeface="微軟正黑體" panose="020B0604030504040204" pitchFamily="34" charset="-120"/>
            <a:ea typeface="微軟正黑體" panose="020B0604030504040204" pitchFamily="34" charset="-120"/>
          </a:endParaRPr>
        </a:p>
      </dsp:txBody>
      <dsp:txXfrm>
        <a:off x="3477342" y="89680"/>
        <a:ext cx="3047559" cy="978184"/>
      </dsp:txXfrm>
    </dsp:sp>
    <dsp:sp modelId="{707AE7A1-F953-4D7F-8CE9-DFE34DE99C8C}">
      <dsp:nvSpPr>
        <dsp:cNvPr id="0" name=""/>
        <dsp:cNvSpPr/>
      </dsp:nvSpPr>
      <dsp:spPr>
        <a:xfrm>
          <a:off x="3477342" y="1067864"/>
          <a:ext cx="3047559" cy="41736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專家小組</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協助個別專精課程內涵之審查</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對話模式</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領域間以交互詰問方式進行細部討論</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具體回饋</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領域間問題共商後給予具體回饋，解決課程執行困境</a:t>
          </a:r>
        </a:p>
      </dsp:txBody>
      <dsp:txXfrm>
        <a:off x="3477342" y="1067864"/>
        <a:ext cx="3047559" cy="4173600"/>
      </dsp:txXfrm>
    </dsp:sp>
    <dsp:sp modelId="{A35382A3-4E6D-4D70-B59C-7DADDF699AE9}">
      <dsp:nvSpPr>
        <dsp:cNvPr id="0" name=""/>
        <dsp:cNvSpPr/>
      </dsp:nvSpPr>
      <dsp:spPr>
        <a:xfrm>
          <a:off x="6951560" y="89680"/>
          <a:ext cx="3047559" cy="97818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zh-TW" altLang="en-US" sz="3500" kern="1200">
              <a:latin typeface="微軟正黑體" panose="020B0604030504040204" pitchFamily="34" charset="-120"/>
              <a:ea typeface="微軟正黑體" panose="020B0604030504040204" pitchFamily="34" charset="-120"/>
            </a:rPr>
            <a:t>會議後</a:t>
          </a:r>
          <a:endParaRPr lang="zh-TW" altLang="en-US" sz="3500" kern="1200" dirty="0">
            <a:latin typeface="微軟正黑體" panose="020B0604030504040204" pitchFamily="34" charset="-120"/>
            <a:ea typeface="微軟正黑體" panose="020B0604030504040204" pitchFamily="34" charset="-120"/>
          </a:endParaRPr>
        </a:p>
      </dsp:txBody>
      <dsp:txXfrm>
        <a:off x="6951560" y="89680"/>
        <a:ext cx="3047559" cy="978184"/>
      </dsp:txXfrm>
    </dsp:sp>
    <dsp:sp modelId="{590D8CB3-F7EE-43A4-9B7F-1F95C3EB3FEB}">
      <dsp:nvSpPr>
        <dsp:cNvPr id="0" name=""/>
        <dsp:cNvSpPr/>
      </dsp:nvSpPr>
      <dsp:spPr>
        <a:xfrm>
          <a:off x="6951560" y="1067864"/>
          <a:ext cx="3047559" cy="41736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會議紀錄會辦</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會議紀錄會簽各處室及領域召集人知悉</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會議結論轉達</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各處室及召集人確切轉知會議決議</a:t>
          </a:r>
        </a:p>
        <a:p>
          <a:pPr marL="171450" lvl="1" indent="-171450" algn="l" defTabSz="800100">
            <a:lnSpc>
              <a:spcPct val="900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具體回饋</a:t>
          </a:r>
        </a:p>
        <a:p>
          <a:pPr marL="342900" lvl="2"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kern="1200" dirty="0">
            <a:latin typeface="微軟正黑體" panose="020B0604030504040204" pitchFamily="34" charset="-120"/>
            <a:ea typeface="微軟正黑體" panose="020B0604030504040204" pitchFamily="34" charset="-120"/>
          </a:endParaRPr>
        </a:p>
      </dsp:txBody>
      <dsp:txXfrm>
        <a:off x="6951560" y="1067864"/>
        <a:ext cx="3047559" cy="417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3749-D8D9-4DE4-AF8D-76D52523D0B6}">
      <dsp:nvSpPr>
        <dsp:cNvPr id="0" name=""/>
        <dsp:cNvSpPr/>
      </dsp:nvSpPr>
      <dsp:spPr>
        <a:xfrm>
          <a:off x="0" y="265471"/>
          <a:ext cx="9653525"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針對整學期教材及教法進行課程執行概要共備</a:t>
          </a:r>
        </a:p>
      </dsp:txBody>
      <dsp:txXfrm>
        <a:off x="0" y="265471"/>
        <a:ext cx="9653525" cy="1058400"/>
      </dsp:txXfrm>
    </dsp:sp>
    <dsp:sp modelId="{E43A8B09-A1AA-432E-9BE1-A6B95C483FB3}">
      <dsp:nvSpPr>
        <dsp:cNvPr id="0" name=""/>
        <dsp:cNvSpPr/>
      </dsp:nvSpPr>
      <dsp:spPr>
        <a:xfrm>
          <a:off x="482676" y="58831"/>
          <a:ext cx="6757467"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共同備課</a:t>
          </a:r>
        </a:p>
      </dsp:txBody>
      <dsp:txXfrm>
        <a:off x="502851" y="79006"/>
        <a:ext cx="6717117" cy="372930"/>
      </dsp:txXfrm>
    </dsp:sp>
    <dsp:sp modelId="{7CC3F730-20FC-41D5-BDBD-5496B611296C}">
      <dsp:nvSpPr>
        <dsp:cNvPr id="0" name=""/>
        <dsp:cNvSpPr/>
      </dsp:nvSpPr>
      <dsp:spPr>
        <a:xfrm>
          <a:off x="0" y="1606111"/>
          <a:ext cx="9653525" cy="17199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將課程計畫具體化為課程單元模組</a:t>
          </a:r>
        </a:p>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需涵蓋單元文本、學習單、活動融入或相關媒材</a:t>
          </a:r>
        </a:p>
      </dsp:txBody>
      <dsp:txXfrm>
        <a:off x="0" y="1606111"/>
        <a:ext cx="9653525" cy="1719900"/>
      </dsp:txXfrm>
    </dsp:sp>
    <dsp:sp modelId="{2C6077CC-5806-4BEC-8826-11ED8619C60B}">
      <dsp:nvSpPr>
        <dsp:cNvPr id="0" name=""/>
        <dsp:cNvSpPr/>
      </dsp:nvSpPr>
      <dsp:spPr>
        <a:xfrm>
          <a:off x="482676" y="1399472"/>
          <a:ext cx="6757467"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發展課程模組</a:t>
          </a:r>
          <a:endParaRPr lang="zh-TW" altLang="en-US" sz="2800" kern="1200" dirty="0"/>
        </a:p>
      </dsp:txBody>
      <dsp:txXfrm>
        <a:off x="502851" y="1419647"/>
        <a:ext cx="6717117" cy="372930"/>
      </dsp:txXfrm>
    </dsp:sp>
    <dsp:sp modelId="{546A4620-D288-47CA-89B0-1C01398E60E4}">
      <dsp:nvSpPr>
        <dsp:cNvPr id="0" name=""/>
        <dsp:cNvSpPr/>
      </dsp:nvSpPr>
      <dsp:spPr>
        <a:xfrm>
          <a:off x="0" y="3608252"/>
          <a:ext cx="9653525" cy="1212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9221" tIns="291592" rIns="749221"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b="0" kern="1200" dirty="0">
              <a:latin typeface="微軟正黑體" panose="020B0604030504040204" pitchFamily="34" charset="-120"/>
              <a:ea typeface="微軟正黑體" panose="020B0604030504040204" pitchFamily="34" charset="-120"/>
            </a:rPr>
            <a:t>審視同儕課程設計之目標達成與實踐程度</a:t>
          </a:r>
        </a:p>
        <a:p>
          <a:pPr marL="57150" lvl="1" indent="-57150" algn="l" defTabSz="222250">
            <a:lnSpc>
              <a:spcPct val="90000"/>
            </a:lnSpc>
            <a:spcBef>
              <a:spcPct val="0"/>
            </a:spcBef>
            <a:spcAft>
              <a:spcPct val="15000"/>
            </a:spcAft>
            <a:buChar char="•"/>
          </a:pPr>
          <a:endParaRPr lang="zh-TW" altLang="en-US" sz="500" kern="1200" dirty="0"/>
        </a:p>
      </dsp:txBody>
      <dsp:txXfrm>
        <a:off x="0" y="3608252"/>
        <a:ext cx="9653525" cy="1212750"/>
      </dsp:txXfrm>
    </dsp:sp>
    <dsp:sp modelId="{AEE0FD49-E5BB-409E-B78A-F9FD879C70FA}">
      <dsp:nvSpPr>
        <dsp:cNvPr id="0" name=""/>
        <dsp:cNvSpPr/>
      </dsp:nvSpPr>
      <dsp:spPr>
        <a:xfrm>
          <a:off x="482676" y="3401611"/>
          <a:ext cx="6757467"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416" tIns="0" rIns="255416" bIns="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善用公開授課機制</a:t>
          </a:r>
          <a:endParaRPr lang="zh-TW" altLang="en-US" sz="2800" kern="1200" dirty="0"/>
        </a:p>
      </dsp:txBody>
      <dsp:txXfrm>
        <a:off x="502851" y="3421786"/>
        <a:ext cx="6717117"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9722-36E6-477C-8DC4-2F4EFB916F00}">
      <dsp:nvSpPr>
        <dsp:cNvPr id="0" name=""/>
        <dsp:cNvSpPr/>
      </dsp:nvSpPr>
      <dsp:spPr>
        <a:xfrm>
          <a:off x="0" y="4347192"/>
          <a:ext cx="9384986" cy="570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kern="1200" dirty="0">
            <a:latin typeface="微軟正黑體" panose="020B0604030504040204" pitchFamily="34" charset="-120"/>
            <a:ea typeface="微軟正黑體" panose="020B0604030504040204" pitchFamily="34" charset="-120"/>
          </a:endParaRPr>
        </a:p>
      </dsp:txBody>
      <dsp:txXfrm>
        <a:off x="0" y="4347192"/>
        <a:ext cx="9384986" cy="570566"/>
      </dsp:txXfrm>
    </dsp:sp>
    <dsp:sp modelId="{B9B2D187-108A-4CD3-80A2-7B1DDB69991C}">
      <dsp:nvSpPr>
        <dsp:cNvPr id="0" name=""/>
        <dsp:cNvSpPr/>
      </dsp:nvSpPr>
      <dsp:spPr>
        <a:xfrm rot="10800000">
          <a:off x="0" y="3478219"/>
          <a:ext cx="9384986" cy="87753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anose="020B0604030504040204" pitchFamily="34" charset="-120"/>
              <a:ea typeface="微軟正黑體" panose="020B0604030504040204" pitchFamily="34" charset="-120"/>
            </a:rPr>
            <a:t>依據表現任務設計合適之評量方式</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3478219"/>
        <a:ext cx="9384986" cy="570193"/>
      </dsp:txXfrm>
    </dsp:sp>
    <dsp:sp modelId="{54DE4F9D-82C3-40D5-B8FF-27E21092F984}">
      <dsp:nvSpPr>
        <dsp:cNvPr id="0" name=""/>
        <dsp:cNvSpPr/>
      </dsp:nvSpPr>
      <dsp:spPr>
        <a:xfrm rot="10800000">
          <a:off x="0" y="2609246"/>
          <a:ext cx="9384986" cy="87753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anose="020B0604030504040204" pitchFamily="34" charset="-120"/>
              <a:ea typeface="微軟正黑體" panose="020B0604030504040204" pitchFamily="34" charset="-120"/>
            </a:rPr>
            <a:t>明確規範學習表現任務</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2609246"/>
        <a:ext cx="9384986" cy="570193"/>
      </dsp:txXfrm>
    </dsp:sp>
    <dsp:sp modelId="{7B99B723-6B07-469C-B2BE-8ECE38857B16}">
      <dsp:nvSpPr>
        <dsp:cNvPr id="0" name=""/>
        <dsp:cNvSpPr/>
      </dsp:nvSpPr>
      <dsp:spPr>
        <a:xfrm rot="10800000">
          <a:off x="0" y="1740273"/>
          <a:ext cx="9384986" cy="877531"/>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anose="020B0604030504040204" pitchFamily="34" charset="-120"/>
              <a:ea typeface="微軟正黑體" panose="020B0604030504040204" pitchFamily="34" charset="-120"/>
            </a:rPr>
            <a:t>重視探究的歷程</a:t>
          </a:r>
          <a:endParaRPr lang="en-US" altLang="zh-TW" sz="2800" b="1" kern="1200" dirty="0">
            <a:latin typeface="微軟正黑體" panose="020B0604030504040204" pitchFamily="34" charset="-120"/>
            <a:ea typeface="微軟正黑體" panose="020B0604030504040204" pitchFamily="34" charset="-120"/>
          </a:endParaRPr>
        </a:p>
      </dsp:txBody>
      <dsp:txXfrm rot="10800000">
        <a:off x="0" y="1740273"/>
        <a:ext cx="9384986" cy="570193"/>
      </dsp:txXfrm>
    </dsp:sp>
    <dsp:sp modelId="{57C32E5A-EF47-4A38-8067-F433C17F292D}">
      <dsp:nvSpPr>
        <dsp:cNvPr id="0" name=""/>
        <dsp:cNvSpPr/>
      </dsp:nvSpPr>
      <dsp:spPr>
        <a:xfrm rot="10800000">
          <a:off x="0" y="871300"/>
          <a:ext cx="9384986" cy="877531"/>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anose="020B0604030504040204" pitchFamily="34" charset="-120"/>
              <a:ea typeface="微軟正黑體" panose="020B0604030504040204" pitchFamily="34" charset="-120"/>
            </a:rPr>
            <a:t>擬定問題情境脈絡</a:t>
          </a:r>
          <a:endParaRPr lang="zh-TW" altLang="en-US" sz="2800" b="1" kern="1200" dirty="0"/>
        </a:p>
      </dsp:txBody>
      <dsp:txXfrm rot="10800000">
        <a:off x="0" y="871300"/>
        <a:ext cx="9384986" cy="570193"/>
      </dsp:txXfrm>
    </dsp:sp>
    <dsp:sp modelId="{63B15961-B8BC-4BF7-80E3-6025B9BF98D4}">
      <dsp:nvSpPr>
        <dsp:cNvPr id="0" name=""/>
        <dsp:cNvSpPr/>
      </dsp:nvSpPr>
      <dsp:spPr>
        <a:xfrm rot="10800000">
          <a:off x="0" y="2327"/>
          <a:ext cx="9384986" cy="87753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掌握單元欲達成之核心素養</a:t>
          </a:r>
          <a:endParaRPr lang="zh-TW" altLang="en-US" sz="2800" b="1" kern="1200" dirty="0"/>
        </a:p>
      </dsp:txBody>
      <dsp:txXfrm rot="10800000">
        <a:off x="0" y="2327"/>
        <a:ext cx="9384986" cy="570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40A6-7969-4D0C-B25B-E12924988B09}">
      <dsp:nvSpPr>
        <dsp:cNvPr id="0" name=""/>
        <dsp:cNvSpPr/>
      </dsp:nvSpPr>
      <dsp:spPr>
        <a:xfrm>
          <a:off x="4024"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altLang="zh-TW" sz="3200" b="1" kern="1200" dirty="0">
              <a:latin typeface="微軟正黑體" panose="020B0604030504040204" pitchFamily="34" charset="-120"/>
              <a:ea typeface="微軟正黑體" panose="020B0604030504040204" pitchFamily="34" charset="-120"/>
            </a:rPr>
            <a:t>1</a:t>
          </a:r>
          <a:endParaRPr lang="zh-TW" altLang="en-US" sz="3200" b="1" kern="1200" dirty="0">
            <a:latin typeface="微軟正黑體" panose="020B0604030504040204" pitchFamily="34" charset="-120"/>
            <a:ea typeface="微軟正黑體" panose="020B0604030504040204" pitchFamily="34" charset="-120"/>
          </a:endParaRPr>
        </a:p>
      </dsp:txBody>
      <dsp:txXfrm>
        <a:off x="4024" y="146702"/>
        <a:ext cx="2420006" cy="968002"/>
      </dsp:txXfrm>
    </dsp:sp>
    <dsp:sp modelId="{D420D542-E0E5-430A-A8F0-6C044B34FBF3}">
      <dsp:nvSpPr>
        <dsp:cNvPr id="0" name=""/>
        <dsp:cNvSpPr/>
      </dsp:nvSpPr>
      <dsp:spPr>
        <a:xfrm>
          <a:off x="4024"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kern="1200" dirty="0"/>
        </a:p>
      </dsp:txBody>
      <dsp:txXfrm>
        <a:off x="4024" y="1114704"/>
        <a:ext cx="2420006" cy="3689280"/>
      </dsp:txXfrm>
    </dsp:sp>
    <dsp:sp modelId="{BA4D966A-0B99-47C9-BB7F-00D639D5DF54}">
      <dsp:nvSpPr>
        <dsp:cNvPr id="0" name=""/>
        <dsp:cNvSpPr/>
      </dsp:nvSpPr>
      <dsp:spPr>
        <a:xfrm>
          <a:off x="2762831"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altLang="zh-TW" sz="2800" b="1" kern="1200" dirty="0">
              <a:latin typeface="微軟正黑體" panose="020B0604030504040204" pitchFamily="34" charset="-120"/>
              <a:ea typeface="微軟正黑體" panose="020B0604030504040204" pitchFamily="34" charset="-120"/>
            </a:rPr>
            <a:t>2</a:t>
          </a:r>
          <a:endParaRPr lang="zh-TW" altLang="en-US" sz="2800" b="1" kern="1200" dirty="0">
            <a:latin typeface="微軟正黑體" panose="020B0604030504040204" pitchFamily="34" charset="-120"/>
            <a:ea typeface="微軟正黑體" panose="020B0604030504040204" pitchFamily="34" charset="-120"/>
          </a:endParaRPr>
        </a:p>
      </dsp:txBody>
      <dsp:txXfrm>
        <a:off x="2762831" y="146702"/>
        <a:ext cx="2420006" cy="968002"/>
      </dsp:txXfrm>
    </dsp:sp>
    <dsp:sp modelId="{49956154-529B-4EEB-B7A1-EA1EBA2B8597}">
      <dsp:nvSpPr>
        <dsp:cNvPr id="0" name=""/>
        <dsp:cNvSpPr/>
      </dsp:nvSpPr>
      <dsp:spPr>
        <a:xfrm>
          <a:off x="2762831"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kern="1200" dirty="0"/>
        </a:p>
      </dsp:txBody>
      <dsp:txXfrm>
        <a:off x="2762831" y="1114704"/>
        <a:ext cx="2420006" cy="3689280"/>
      </dsp:txXfrm>
    </dsp:sp>
    <dsp:sp modelId="{F9A0C7A5-1455-4074-91F2-77EDC1152492}">
      <dsp:nvSpPr>
        <dsp:cNvPr id="0" name=""/>
        <dsp:cNvSpPr/>
      </dsp:nvSpPr>
      <dsp:spPr>
        <a:xfrm>
          <a:off x="5521638"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altLang="zh-TW" sz="3600" b="1" kern="1200" dirty="0">
              <a:latin typeface="微軟正黑體" panose="020B0604030504040204" pitchFamily="34" charset="-120"/>
              <a:ea typeface="微軟正黑體" panose="020B0604030504040204" pitchFamily="34" charset="-120"/>
            </a:rPr>
            <a:t>3</a:t>
          </a:r>
          <a:endParaRPr lang="zh-TW" altLang="en-US" sz="3600" b="1" kern="1200" dirty="0">
            <a:latin typeface="微軟正黑體" panose="020B0604030504040204" pitchFamily="34" charset="-120"/>
            <a:ea typeface="微軟正黑體" panose="020B0604030504040204" pitchFamily="34" charset="-120"/>
          </a:endParaRPr>
        </a:p>
      </dsp:txBody>
      <dsp:txXfrm>
        <a:off x="5521638" y="146702"/>
        <a:ext cx="2420006" cy="968002"/>
      </dsp:txXfrm>
    </dsp:sp>
    <dsp:sp modelId="{6B866A0A-8633-44BE-98FC-C79759A44983}">
      <dsp:nvSpPr>
        <dsp:cNvPr id="0" name=""/>
        <dsp:cNvSpPr/>
      </dsp:nvSpPr>
      <dsp:spPr>
        <a:xfrm>
          <a:off x="5521638"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kern="1200" dirty="0"/>
        </a:p>
      </dsp:txBody>
      <dsp:txXfrm>
        <a:off x="5521638" y="1114704"/>
        <a:ext cx="2420006" cy="3689280"/>
      </dsp:txXfrm>
    </dsp:sp>
    <dsp:sp modelId="{E07C5319-222F-4115-86C5-286DC16742F5}">
      <dsp:nvSpPr>
        <dsp:cNvPr id="0" name=""/>
        <dsp:cNvSpPr/>
      </dsp:nvSpPr>
      <dsp:spPr>
        <a:xfrm>
          <a:off x="8280445" y="146702"/>
          <a:ext cx="2420006" cy="9680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altLang="zh-TW" sz="4000" b="1" kern="1200" dirty="0">
              <a:latin typeface="微軟正黑體" panose="020B0604030504040204" pitchFamily="34" charset="-120"/>
              <a:ea typeface="微軟正黑體" panose="020B0604030504040204" pitchFamily="34" charset="-120"/>
            </a:rPr>
            <a:t>4</a:t>
          </a:r>
          <a:endParaRPr lang="zh-TW" altLang="en-US" sz="4000" b="1" kern="1200" dirty="0">
            <a:latin typeface="微軟正黑體" panose="020B0604030504040204" pitchFamily="34" charset="-120"/>
            <a:ea typeface="微軟正黑體" panose="020B0604030504040204" pitchFamily="34" charset="-120"/>
          </a:endParaRPr>
        </a:p>
      </dsp:txBody>
      <dsp:txXfrm>
        <a:off x="8280445" y="146702"/>
        <a:ext cx="2420006" cy="968002"/>
      </dsp:txXfrm>
    </dsp:sp>
    <dsp:sp modelId="{0BC65153-5323-458F-8343-673302C14A46}">
      <dsp:nvSpPr>
        <dsp:cNvPr id="0" name=""/>
        <dsp:cNvSpPr/>
      </dsp:nvSpPr>
      <dsp:spPr>
        <a:xfrm>
          <a:off x="8280445" y="1114704"/>
          <a:ext cx="2420006" cy="368928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kern="1200" dirty="0">
              <a:latin typeface="微軟正黑體" panose="020B0604030504040204" pitchFamily="34" charset="-120"/>
              <a:ea typeface="微軟正黑體" panose="020B0604030504040204" pitchFamily="34" charset="-120"/>
            </a:rPr>
            <a:t>。</a:t>
          </a:r>
          <a:endParaRPr lang="zh-TW" altLang="en-US" sz="2800" kern="1200" dirty="0"/>
        </a:p>
      </dsp:txBody>
      <dsp:txXfrm>
        <a:off x="8280445" y="1114704"/>
        <a:ext cx="2420006" cy="36892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55840" y="2"/>
            <a:ext cx="2949786" cy="498693"/>
          </a:xfrm>
          <a:prstGeom prst="rect">
            <a:avLst/>
          </a:prstGeom>
        </p:spPr>
        <p:txBody>
          <a:bodyPr vert="horz" lIns="91430" tIns="45715" rIns="91430" bIns="45715" rtlCol="0"/>
          <a:lstStyle>
            <a:lvl1pPr algn="r">
              <a:defRPr sz="1200"/>
            </a:lvl1pPr>
          </a:lstStyle>
          <a:p>
            <a:fld id="{766C518B-825A-4D86-B880-BA73ABD698B8}" type="datetimeFigureOut">
              <a:rPr lang="zh-TW" altLang="en-US" smtClean="0"/>
              <a:t>2019/9/19</a:t>
            </a:fld>
            <a:endParaRPr lang="zh-TW" altLang="en-US"/>
          </a:p>
        </p:txBody>
      </p:sp>
      <p:sp>
        <p:nvSpPr>
          <p:cNvPr id="4" name="頁尾版面配置區 3"/>
          <p:cNvSpPr>
            <a:spLocks noGrp="1"/>
          </p:cNvSpPr>
          <p:nvPr>
            <p:ph type="ftr" sz="quarter" idx="2"/>
          </p:nvPr>
        </p:nvSpPr>
        <p:spPr>
          <a:xfrm>
            <a:off x="1" y="9440649"/>
            <a:ext cx="2949786" cy="498691"/>
          </a:xfrm>
          <a:prstGeom prst="rect">
            <a:avLst/>
          </a:prstGeom>
        </p:spPr>
        <p:txBody>
          <a:bodyPr vert="horz" lIns="91430" tIns="45715" rIns="91430"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0" y="9440649"/>
            <a:ext cx="2949786" cy="498691"/>
          </a:xfrm>
          <a:prstGeom prst="rect">
            <a:avLst/>
          </a:prstGeom>
        </p:spPr>
        <p:txBody>
          <a:bodyPr vert="horz" lIns="91430" tIns="45715" rIns="91430" bIns="45715" rtlCol="0" anchor="b"/>
          <a:lstStyle>
            <a:lvl1pPr algn="r">
              <a:defRPr sz="1200"/>
            </a:lvl1pPr>
          </a:lstStyle>
          <a:p>
            <a:fld id="{002FE35C-833F-42EF-9195-D0C7257E582B}" type="slidenum">
              <a:rPr lang="zh-TW" altLang="en-US" smtClean="0"/>
              <a:t>‹#›</a:t>
            </a:fld>
            <a:endParaRPr lang="zh-TW" altLang="en-US"/>
          </a:p>
        </p:txBody>
      </p:sp>
    </p:spTree>
    <p:extLst>
      <p:ext uri="{BB962C8B-B14F-4D97-AF65-F5344CB8AC3E}">
        <p14:creationId xmlns:p14="http://schemas.microsoft.com/office/powerpoint/2010/main" val="28148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CN" altLang="en-US"/>
          </a:p>
        </p:txBody>
      </p:sp>
      <p:sp>
        <p:nvSpPr>
          <p:cNvPr id="3" name="日期占位符 2"/>
          <p:cNvSpPr>
            <a:spLocks noGrp="1"/>
          </p:cNvSpPr>
          <p:nvPr>
            <p:ph type="dt" idx="1"/>
          </p:nvPr>
        </p:nvSpPr>
        <p:spPr>
          <a:xfrm>
            <a:off x="3855840" y="2"/>
            <a:ext cx="2949786" cy="498693"/>
          </a:xfrm>
          <a:prstGeom prst="rect">
            <a:avLst/>
          </a:prstGeom>
        </p:spPr>
        <p:txBody>
          <a:bodyPr vert="horz" lIns="91430" tIns="45715" rIns="91430" bIns="45715" rtlCol="0"/>
          <a:lstStyle>
            <a:lvl1pPr algn="r">
              <a:defRPr sz="1200"/>
            </a:lvl1pPr>
          </a:lstStyle>
          <a:p>
            <a:fld id="{E2847BD1-1D8A-4C32-ACE3-8CE0F89EFECA}" type="datetimeFigureOut">
              <a:rPr lang="zh-CN" altLang="en-US" smtClean="0"/>
              <a:t>2019/9/19</a:t>
            </a:fld>
            <a:endParaRPr lang="zh-CN" altLang="en-US"/>
          </a:p>
        </p:txBody>
      </p:sp>
      <p:sp>
        <p:nvSpPr>
          <p:cNvPr id="4" name="幻灯片图像占位符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0" tIns="45715" rIns="91430" bIns="45715" rtlCol="0" anchor="ctr"/>
          <a:lstStyle/>
          <a:p>
            <a:endParaRPr lang="zh-CN" altLang="en-US"/>
          </a:p>
        </p:txBody>
      </p:sp>
      <p:sp>
        <p:nvSpPr>
          <p:cNvPr id="5" name="备注占位符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40649"/>
            <a:ext cx="2949786" cy="498691"/>
          </a:xfrm>
          <a:prstGeom prst="rect">
            <a:avLst/>
          </a:prstGeom>
        </p:spPr>
        <p:txBody>
          <a:bodyPr vert="horz" lIns="91430" tIns="45715" rIns="91430" bIns="4571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0" y="9440649"/>
            <a:ext cx="2949786" cy="498691"/>
          </a:xfrm>
          <a:prstGeom prst="rect">
            <a:avLst/>
          </a:prstGeom>
        </p:spPr>
        <p:txBody>
          <a:bodyPr vert="horz" lIns="91430" tIns="45715" rIns="91430" bIns="45715" rtlCol="0" anchor="b"/>
          <a:lstStyle>
            <a:lvl1pPr algn="r">
              <a:defRPr sz="1200"/>
            </a:lvl1pPr>
          </a:lstStyle>
          <a:p>
            <a:fld id="{2092293A-18AF-4BFE-A6FA-F33E375CCA2E}" type="slidenum">
              <a:rPr lang="zh-CN" altLang="en-US" smtClean="0"/>
              <a:t>‹#›</a:t>
            </a:fld>
            <a:endParaRPr lang="zh-CN" altLang="en-US"/>
          </a:p>
        </p:txBody>
      </p:sp>
    </p:spTree>
    <p:extLst>
      <p:ext uri="{BB962C8B-B14F-4D97-AF65-F5344CB8AC3E}">
        <p14:creationId xmlns:p14="http://schemas.microsoft.com/office/powerpoint/2010/main" val="40653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一、校長課程領導的角色任務</a:t>
            </a:r>
            <a:endParaRPr lang="en-US" altLang="zh-TW"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a:t>
            </a:fld>
            <a:endParaRPr lang="zh-CN" altLang="en-US"/>
          </a:p>
        </p:txBody>
      </p:sp>
    </p:spTree>
    <p:extLst>
      <p:ext uri="{BB962C8B-B14F-4D97-AF65-F5344CB8AC3E}">
        <p14:creationId xmlns:p14="http://schemas.microsoft.com/office/powerpoint/2010/main" val="205581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1.</a:t>
            </a:r>
            <a:r>
              <a:rPr lang="zh-TW" altLang="en-US" b="1" dirty="0">
                <a:solidFill>
                  <a:srgbClr val="002D40"/>
                </a:solidFill>
                <a:latin typeface="微軟正黑體" panose="020B0604030504040204" pitchFamily="34" charset="-120"/>
                <a:ea typeface="微軟正黑體" panose="020B0604030504040204" pitchFamily="34" charset="-120"/>
              </a:rPr>
              <a:t> 開學前共備：</a:t>
            </a:r>
            <a:r>
              <a:rPr lang="zh-TW" altLang="en-US" dirty="0">
                <a:solidFill>
                  <a:srgbClr val="002D40"/>
                </a:solidFill>
                <a:latin typeface="微軟正黑體" panose="020B0604030504040204" pitchFamily="34" charset="-120"/>
                <a:ea typeface="微軟正黑體" panose="020B0604030504040204" pitchFamily="34" charset="-120"/>
              </a:rPr>
              <a:t>於開學前備課日針對整學期教材及教法進行課程執行概要共備。</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2.</a:t>
            </a:r>
            <a:r>
              <a:rPr lang="zh-TW" altLang="en-US" b="1" dirty="0">
                <a:solidFill>
                  <a:srgbClr val="002D40"/>
                </a:solidFill>
                <a:latin typeface="微軟正黑體" panose="020B0604030504040204" pitchFamily="34" charset="-120"/>
                <a:ea typeface="微軟正黑體" panose="020B0604030504040204" pitchFamily="34" charset="-120"/>
              </a:rPr>
              <a:t> 發展課程模組：</a:t>
            </a:r>
            <a:r>
              <a:rPr lang="zh-TW" altLang="en-US" dirty="0">
                <a:solidFill>
                  <a:srgbClr val="002D40"/>
                </a:solidFill>
                <a:latin typeface="微軟正黑體" panose="020B0604030504040204" pitchFamily="34" charset="-120"/>
                <a:ea typeface="微軟正黑體" panose="020B0604030504040204" pitchFamily="34" charset="-120"/>
              </a:rPr>
              <a:t>將課程計畫文字內涵具體化為課程單元模組，涵蓋單元文本、學習單、活動融入或相關媒材之具體化。</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3.</a:t>
            </a:r>
            <a:r>
              <a:rPr lang="zh-TW" altLang="en-US" b="1" dirty="0">
                <a:solidFill>
                  <a:srgbClr val="002D40"/>
                </a:solidFill>
                <a:latin typeface="微軟正黑體" panose="020B0604030504040204" pitchFamily="34" charset="-120"/>
                <a:ea typeface="微軟正黑體" panose="020B0604030504040204" pitchFamily="34" charset="-120"/>
              </a:rPr>
              <a:t> 善用公開授課機制：</a:t>
            </a:r>
            <a:r>
              <a:rPr lang="zh-TW" altLang="en-US" dirty="0">
                <a:solidFill>
                  <a:srgbClr val="002D40"/>
                </a:solidFill>
                <a:latin typeface="微軟正黑體" panose="020B0604030504040204" pitchFamily="34" charset="-120"/>
                <a:ea typeface="微軟正黑體" panose="020B0604030504040204" pitchFamily="34" charset="-120"/>
              </a:rPr>
              <a:t>藉由公開授課審視同儕間課程設計後執行時之目標達成與實踐程度。</a:t>
            </a: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35</a:t>
            </a:fld>
            <a:endParaRPr lang="zh-CN" altLang="en-US"/>
          </a:p>
        </p:txBody>
      </p:sp>
    </p:spTree>
    <p:extLst>
      <p:ext uri="{BB962C8B-B14F-4D97-AF65-F5344CB8AC3E}">
        <p14:creationId xmlns:p14="http://schemas.microsoft.com/office/powerpoint/2010/main" val="200230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36</a:t>
            </a:fld>
            <a:endParaRPr lang="zh-CN" altLang="en-US"/>
          </a:p>
        </p:txBody>
      </p:sp>
    </p:spTree>
    <p:extLst>
      <p:ext uri="{BB962C8B-B14F-4D97-AF65-F5344CB8AC3E}">
        <p14:creationId xmlns:p14="http://schemas.microsoft.com/office/powerpoint/2010/main" val="101930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37</a:t>
            </a:fld>
            <a:endParaRPr lang="zh-CN" altLang="en-US"/>
          </a:p>
        </p:txBody>
      </p:sp>
    </p:spTree>
    <p:extLst>
      <p:ext uri="{BB962C8B-B14F-4D97-AF65-F5344CB8AC3E}">
        <p14:creationId xmlns:p14="http://schemas.microsoft.com/office/powerpoint/2010/main" val="112876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fontAlgn="ctr">
              <a:defRPr/>
            </a:pPr>
            <a:r>
              <a:rPr lang="zh-TW" altLang="en-US" dirty="0"/>
              <a:t>一、</a:t>
            </a:r>
            <a:r>
              <a:rPr lang="en-US" altLang="zh-TW" dirty="0" err="1"/>
              <a:t>第一學期期初</a:t>
            </a:r>
            <a:r>
              <a:rPr lang="zh-TW" altLang="en-US" dirty="0"/>
              <a:t>討論內涵</a:t>
            </a:r>
            <a:endParaRPr lang="en-US" altLang="zh-TW" dirty="0"/>
          </a:p>
          <a:p>
            <a:pPr rtl="0" eaLnBrk="1" fontAlgn="ctr" latinLnBrk="0" hangingPunct="1"/>
            <a:r>
              <a:rPr lang="en-US" altLang="zh-TW" dirty="0"/>
              <a:t>	(</a:t>
            </a:r>
            <a:r>
              <a:rPr lang="zh-TW" altLang="en-US" dirty="0"/>
              <a:t>一</a:t>
            </a:r>
            <a:r>
              <a:rPr lang="en-US" altLang="zh-TW" dirty="0"/>
              <a:t>)</a:t>
            </a:r>
            <a:r>
              <a:rPr lang="zh-TW" altLang="en-US" dirty="0"/>
              <a:t> </a:t>
            </a:r>
            <a:r>
              <a:rPr lang="en-US" altLang="zh-TW" dirty="0" err="1"/>
              <a:t>共備、觀、議課時間之安排及相關細節</a:t>
            </a:r>
            <a:r>
              <a:rPr lang="en-US" altLang="zh-TW" dirty="0"/>
              <a:t>。</a:t>
            </a:r>
          </a:p>
          <a:p>
            <a:pPr rtl="0" eaLnBrk="1" fontAlgn="ctr" latinLnBrk="0" hangingPunct="1"/>
            <a:r>
              <a:rPr lang="en-US" altLang="zh-TW" dirty="0"/>
              <a:t>	(</a:t>
            </a:r>
            <a:r>
              <a:rPr lang="zh-TW" altLang="en-US" dirty="0"/>
              <a:t>二</a:t>
            </a:r>
            <a:r>
              <a:rPr lang="en-US" altLang="zh-TW" dirty="0"/>
              <a:t>)</a:t>
            </a:r>
            <a:r>
              <a:rPr lang="en-US" altLang="zh-TW" dirty="0" err="1"/>
              <a:t>課程進度之修正</a:t>
            </a:r>
            <a:r>
              <a:rPr lang="en-US" altLang="zh-TW" dirty="0"/>
              <a:t>。</a:t>
            </a:r>
          </a:p>
          <a:p>
            <a:pPr rtl="0" eaLnBrk="1" fontAlgn="ctr" latinLnBrk="0" hangingPunct="1"/>
            <a:r>
              <a:rPr lang="en-US" altLang="zh-TW" dirty="0"/>
              <a:t>	(</a:t>
            </a:r>
            <a:r>
              <a:rPr lang="zh-TW" altLang="en-US" dirty="0"/>
              <a:t>三</a:t>
            </a:r>
            <a:r>
              <a:rPr lang="en-US" altLang="zh-TW" dirty="0"/>
              <a:t>)</a:t>
            </a:r>
            <a:r>
              <a:rPr lang="en-US" altLang="zh-TW" dirty="0" err="1"/>
              <a:t>依據教育會考成果進行學力分析或教學省思</a:t>
            </a:r>
            <a:r>
              <a:rPr lang="en-US" altLang="zh-TW" dirty="0"/>
              <a:t>。</a:t>
            </a:r>
          </a:p>
          <a:p>
            <a:pPr rtl="0" eaLnBrk="1" fontAlgn="ctr" latinLnBrk="0" hangingPunct="1"/>
            <a:r>
              <a:rPr lang="en-US" altLang="zh-TW" dirty="0"/>
              <a:t>	(</a:t>
            </a:r>
            <a:r>
              <a:rPr lang="zh-TW" altLang="en-US" dirty="0"/>
              <a:t>四</a:t>
            </a:r>
            <a:r>
              <a:rPr lang="en-US" altLang="zh-TW" dirty="0"/>
              <a:t>)</a:t>
            </a:r>
            <a:r>
              <a:rPr lang="en-US" altLang="zh-TW" dirty="0" err="1"/>
              <a:t>其他教學問題或建議</a:t>
            </a:r>
            <a:r>
              <a:rPr lang="en-US" altLang="zh-TW" dirty="0"/>
              <a:t>。</a:t>
            </a:r>
          </a:p>
          <a:p>
            <a:pPr rtl="0" eaLnBrk="1" fontAlgn="ctr" latinLnBrk="0" hangingPunct="1"/>
            <a:endParaRPr lang="zh-TW" altLang="zh-TW" dirty="0"/>
          </a:p>
          <a:p>
            <a:pPr defTabSz="914302" fontAlgn="ctr">
              <a:defRPr/>
            </a:pPr>
            <a:r>
              <a:rPr lang="zh-TW" altLang="en-US" dirty="0"/>
              <a:t>二、</a:t>
            </a:r>
            <a:r>
              <a:rPr lang="en-US" altLang="zh-TW" dirty="0" err="1"/>
              <a:t>第一學期期中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zh-TW" altLang="en-US" dirty="0"/>
              <a:t> </a:t>
            </a:r>
            <a:r>
              <a:rPr lang="en-US" altLang="zh-TW" dirty="0" err="1"/>
              <a:t>專題講座及工作坊或實地參訪之安排</a:t>
            </a:r>
            <a:r>
              <a:rPr lang="en-US" altLang="zh-TW" dirty="0"/>
              <a:t>。</a:t>
            </a:r>
            <a:endParaRPr lang="zh-TW" altLang="zh-TW" dirty="0"/>
          </a:p>
          <a:p>
            <a:pPr rtl="0" eaLnBrk="1" fontAlgn="t" latinLnBrk="0" hangingPunct="1"/>
            <a:r>
              <a:rPr lang="en-US" altLang="zh-TW" dirty="0"/>
              <a:t>	(</a:t>
            </a:r>
            <a:r>
              <a:rPr lang="zh-TW" altLang="en-US" dirty="0"/>
              <a:t>二</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三、</a:t>
            </a:r>
            <a:r>
              <a:rPr lang="en-US" altLang="zh-TW" dirty="0" err="1"/>
              <a:t>第一學期期末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學期課程</a:t>
            </a:r>
            <a:r>
              <a:rPr lang="zh-TW" altLang="zh-TW" dirty="0"/>
              <a:t>實施檢核與討論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四、</a:t>
            </a:r>
            <a:r>
              <a:rPr lang="en-US" altLang="zh-TW" dirty="0" err="1"/>
              <a:t>第二學期期初</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下學年領域課程計畫發想</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教學示例研發或行動研究之分享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五、</a:t>
            </a:r>
            <a:r>
              <a:rPr lang="en-US" altLang="zh-TW" dirty="0" err="1"/>
              <a:t>第二學期期中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教科書之分析選用</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下學年領域課程計畫之撰寫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六、</a:t>
            </a:r>
            <a:r>
              <a:rPr lang="en-US" altLang="zh-TW" dirty="0" err="1"/>
              <a:t>第二學期期末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學年課程</a:t>
            </a:r>
            <a:r>
              <a:rPr lang="zh-TW" altLang="zh-TW" dirty="0"/>
              <a:t>成效檢核與討論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下學年領域課程計畫確認</a:t>
            </a:r>
            <a:r>
              <a:rPr lang="en-US" altLang="zh-TW" dirty="0"/>
              <a:t>。</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39</a:t>
            </a:fld>
            <a:endParaRPr lang="zh-CN" altLang="en-US"/>
          </a:p>
        </p:txBody>
      </p:sp>
    </p:spTree>
    <p:extLst>
      <p:ext uri="{BB962C8B-B14F-4D97-AF65-F5344CB8AC3E}">
        <p14:creationId xmlns:p14="http://schemas.microsoft.com/office/powerpoint/2010/main" val="270914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1.</a:t>
            </a:r>
            <a:r>
              <a:rPr lang="zh-TW" altLang="en-US" dirty="0">
                <a:solidFill>
                  <a:srgbClr val="002D40"/>
                </a:solidFill>
                <a:latin typeface="微軟正黑體" panose="020B0604030504040204" pitchFamily="34" charset="-120"/>
                <a:ea typeface="微軟正黑體" panose="020B0604030504040204" pitchFamily="34" charset="-120"/>
              </a:rPr>
              <a:t> 充分掌握時代脈動需求及課綱修正內涵。</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2.</a:t>
            </a:r>
            <a:r>
              <a:rPr lang="zh-TW" altLang="en-US" dirty="0">
                <a:solidFill>
                  <a:srgbClr val="002D40"/>
                </a:solidFill>
                <a:latin typeface="微軟正黑體" panose="020B0604030504040204" pitchFamily="34" charset="-120"/>
                <a:ea typeface="微軟正黑體" panose="020B0604030504040204" pitchFamily="34" charset="-120"/>
              </a:rPr>
              <a:t> 持續參與或辦理校內、外課程領導人增能活動。</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3.</a:t>
            </a:r>
            <a:r>
              <a:rPr lang="zh-TW" altLang="en-US" dirty="0">
                <a:solidFill>
                  <a:srgbClr val="002D40"/>
                </a:solidFill>
                <a:latin typeface="微軟正黑體" panose="020B0604030504040204" pitchFamily="34" charset="-120"/>
                <a:ea typeface="微軟正黑體" panose="020B0604030504040204" pitchFamily="34" charset="-120"/>
              </a:rPr>
              <a:t> </a:t>
            </a:r>
            <a:r>
              <a:rPr lang="en-US" altLang="zh-TW" dirty="0" err="1">
                <a:solidFill>
                  <a:srgbClr val="002D40"/>
                </a:solidFill>
                <a:effectLst/>
                <a:latin typeface="微軟正黑體" panose="020B0604030504040204" pitchFamily="34" charset="-120"/>
                <a:ea typeface="微軟正黑體" panose="020B0604030504040204" pitchFamily="34" charset="-120"/>
              </a:rPr>
              <a:t>給予積極投入教材研發或營造領域對話氛圍有成之領域或教師適度獎勵</a:t>
            </a:r>
            <a:r>
              <a:rPr lang="en-US" altLang="zh-TW" dirty="0">
                <a:solidFill>
                  <a:srgbClr val="002D40"/>
                </a:solidFill>
                <a:effectLst/>
                <a:latin typeface="微軟正黑體" panose="020B0604030504040204" pitchFamily="34" charset="-120"/>
                <a:ea typeface="微軟正黑體" panose="020B0604030504040204" pitchFamily="34" charset="-120"/>
              </a:rPr>
              <a:t>。</a:t>
            </a:r>
            <a:br>
              <a:rPr lang="zh-TW" altLang="en-US" dirty="0">
                <a:solidFill>
                  <a:srgbClr val="002D40"/>
                </a:solidFill>
                <a:latin typeface="微軟正黑體" panose="020B0604030504040204" pitchFamily="34" charset="-120"/>
                <a:ea typeface="微軟正黑體" panose="020B0604030504040204" pitchFamily="34" charset="-120"/>
              </a:rPr>
            </a:br>
            <a:r>
              <a:rPr lang="en-US" altLang="zh-TW" dirty="0">
                <a:solidFill>
                  <a:srgbClr val="002D40"/>
                </a:solidFill>
                <a:latin typeface="微軟正黑體" panose="020B0604030504040204" pitchFamily="34" charset="-120"/>
                <a:ea typeface="微軟正黑體" panose="020B0604030504040204" pitchFamily="34" charset="-120"/>
              </a:rPr>
              <a:t>4.</a:t>
            </a:r>
            <a:r>
              <a:rPr lang="zh-TW" altLang="en-US" dirty="0">
                <a:solidFill>
                  <a:srgbClr val="002D40"/>
                </a:solidFill>
                <a:latin typeface="微軟正黑體" panose="020B0604030504040204" pitchFamily="34" charset="-120"/>
                <a:ea typeface="微軟正黑體" panose="020B0604030504040204" pitchFamily="34" charset="-120"/>
              </a:rPr>
              <a:t> 透過課程評鑑機制以有效修正學校每年課程計畫。</a:t>
            </a:r>
            <a:endParaRPr lang="en-US" altLang="zh-TW" dirty="0">
              <a:solidFill>
                <a:srgbClr val="002D4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41</a:t>
            </a:fld>
            <a:endParaRPr lang="zh-CN" altLang="en-US"/>
          </a:p>
        </p:txBody>
      </p:sp>
    </p:spTree>
    <p:extLst>
      <p:ext uri="{BB962C8B-B14F-4D97-AF65-F5344CB8AC3E}">
        <p14:creationId xmlns:p14="http://schemas.microsoft.com/office/powerpoint/2010/main" val="335714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42</a:t>
            </a:fld>
            <a:endParaRPr lang="zh-CN" altLang="en-US"/>
          </a:p>
        </p:txBody>
      </p:sp>
    </p:spTree>
    <p:extLst>
      <p:ext uri="{BB962C8B-B14F-4D97-AF65-F5344CB8AC3E}">
        <p14:creationId xmlns:p14="http://schemas.microsoft.com/office/powerpoint/2010/main" val="332770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45</a:t>
            </a:fld>
            <a:endParaRPr lang="zh-CN" altLang="en-US"/>
          </a:p>
        </p:txBody>
      </p:sp>
    </p:spTree>
    <p:extLst>
      <p:ext uri="{BB962C8B-B14F-4D97-AF65-F5344CB8AC3E}">
        <p14:creationId xmlns:p14="http://schemas.microsoft.com/office/powerpoint/2010/main" val="184901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870" indent="-285719">
              <a:defRPr kumimoji="1">
                <a:solidFill>
                  <a:schemeClr val="tx1"/>
                </a:solidFill>
                <a:latin typeface="Arial" panose="020B0604020202020204" pitchFamily="34" charset="0"/>
                <a:ea typeface="新細明體" panose="02020500000000000000" pitchFamily="18" charset="-120"/>
              </a:defRPr>
            </a:lvl2pPr>
            <a:lvl3pPr marL="1142877" indent="-228576">
              <a:defRPr kumimoji="1">
                <a:solidFill>
                  <a:schemeClr val="tx1"/>
                </a:solidFill>
                <a:latin typeface="Arial" panose="020B0604020202020204" pitchFamily="34" charset="0"/>
                <a:ea typeface="新細明體" panose="02020500000000000000" pitchFamily="18" charset="-120"/>
              </a:defRPr>
            </a:lvl3pPr>
            <a:lvl4pPr marL="1600028" indent="-228576">
              <a:defRPr kumimoji="1">
                <a:solidFill>
                  <a:schemeClr val="tx1"/>
                </a:solidFill>
                <a:latin typeface="Arial" panose="020B0604020202020204" pitchFamily="34" charset="0"/>
                <a:ea typeface="新細明體" panose="02020500000000000000" pitchFamily="18" charset="-120"/>
              </a:defRPr>
            </a:lvl4pPr>
            <a:lvl5pPr marL="2057179" indent="-228576">
              <a:defRPr kumimoji="1">
                <a:solidFill>
                  <a:schemeClr val="tx1"/>
                </a:solidFill>
                <a:latin typeface="Arial" panose="020B0604020202020204" pitchFamily="34" charset="0"/>
                <a:ea typeface="新細明體" panose="02020500000000000000" pitchFamily="18" charset="-120"/>
              </a:defRPr>
            </a:lvl5pPr>
            <a:lvl6pPr marL="2514330"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48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863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5783"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4C7DA00-D30B-4AD5-9CB2-142A953656AD}" type="slidenum">
              <a:rPr lang="en-US" altLang="zh-TW" smtClean="0">
                <a:solidFill>
                  <a:srgbClr val="000000"/>
                </a:solidFill>
                <a:latin typeface="Verdana" panose="020B0604030504040204" pitchFamily="34" charset="0"/>
              </a:rPr>
              <a:pPr/>
              <a:t>4</a:t>
            </a:fld>
            <a:endParaRPr lang="zh-TW"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46477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8</a:t>
            </a:fld>
            <a:endParaRPr lang="zh-CN" altLang="en-US"/>
          </a:p>
        </p:txBody>
      </p:sp>
    </p:spTree>
    <p:extLst>
      <p:ext uri="{BB962C8B-B14F-4D97-AF65-F5344CB8AC3E}">
        <p14:creationId xmlns:p14="http://schemas.microsoft.com/office/powerpoint/2010/main" val="13929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490"/>
          <p:cNvSpPr>
            <a:spLocks noGrp="1" noRot="1" noChangeAspect="1" noTextEdit="1"/>
          </p:cNvSpPr>
          <p:nvPr>
            <p:ph type="sldImg" idx="2"/>
          </p:nvPr>
        </p:nvSpPr>
        <p:spPr bwMode="auto">
          <a:xfrm>
            <a:off x="88900" y="746125"/>
            <a:ext cx="6634163" cy="373221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3011" name="Shape 49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6" tIns="45585" rIns="91196" bIns="45585" numCol="1" anchor="t" anchorCtr="0" compatLnSpc="1">
            <a:prstTxWarp prst="textNoShape">
              <a:avLst/>
            </a:prstTxWarp>
          </a:bodyPr>
          <a:lstStyle/>
          <a:p>
            <a:pPr eaLnBrk="1" hangingPunct="1">
              <a:spcBef>
                <a:spcPct val="0"/>
              </a:spcBef>
            </a:pPr>
            <a:r>
              <a:rPr lang="zh-TW" altLang="en-US" dirty="0"/>
              <a:t>引自十二年國民基本教育課程綱要總綱</a:t>
            </a:r>
          </a:p>
          <a:p>
            <a:pPr eaLnBrk="1" hangingPunct="1">
              <a:spcBef>
                <a:spcPct val="0"/>
              </a:spcBef>
              <a:buSzPct val="25000"/>
            </a:pPr>
            <a:r>
              <a:rPr lang="zh-TW" altLang="en-US" dirty="0"/>
              <a:t>總綱核心素養的三面九項</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自主行動、溝通互動、社會參與</a:t>
            </a:r>
            <a:endParaRPr lang="en-US" altLang="zh-TW" dirty="0"/>
          </a:p>
          <a:p>
            <a:pPr eaLnBrk="1" hangingPunct="1">
              <a:spcBef>
                <a:spcPct val="0"/>
              </a:spcBef>
              <a:buSzPct val="25000"/>
            </a:pPr>
            <a:r>
              <a:rPr lang="zh-TW" altLang="en-US" dirty="0"/>
              <a:t>重點在於生活情境的交互靈活應用。</a:t>
            </a:r>
            <a:endParaRPr lang="en-US" altLang="zh-TW" dirty="0"/>
          </a:p>
          <a:p>
            <a:pPr eaLnBrk="1" hangingPunct="1">
              <a:spcBef>
                <a:spcPct val="0"/>
              </a:spcBef>
              <a:buSzPct val="25000"/>
            </a:pPr>
            <a:endParaRPr lang="en-US" altLang="zh-TW" dirty="0"/>
          </a:p>
          <a:p>
            <a:pPr eaLnBrk="1" hangingPunct="1">
              <a:spcBef>
                <a:spcPct val="0"/>
              </a:spcBef>
              <a:buSzPct val="25000"/>
            </a:pPr>
            <a:endParaRPr lang="zh-TW" altLang="en-US" dirty="0"/>
          </a:p>
        </p:txBody>
      </p:sp>
      <p:sp>
        <p:nvSpPr>
          <p:cNvPr id="43012" name="Shape 49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85" rIns="91196" bIns="45585"/>
          <a:lstStyle>
            <a:lvl1pPr>
              <a:defRPr kumimoji="1">
                <a:solidFill>
                  <a:schemeClr val="tx1"/>
                </a:solidFill>
                <a:latin typeface="Tahoma" pitchFamily="34" charset="0"/>
                <a:ea typeface="新細明體" pitchFamily="18" charset="-120"/>
              </a:defRPr>
            </a:lvl1pPr>
            <a:lvl2pPr marL="742870" indent="-285719">
              <a:defRPr kumimoji="1">
                <a:solidFill>
                  <a:schemeClr val="tx1"/>
                </a:solidFill>
                <a:latin typeface="Tahoma" pitchFamily="34" charset="0"/>
                <a:ea typeface="新細明體" pitchFamily="18" charset="-120"/>
              </a:defRPr>
            </a:lvl2pPr>
            <a:lvl3pPr marL="1142877" indent="-228576">
              <a:defRPr kumimoji="1">
                <a:solidFill>
                  <a:schemeClr val="tx1"/>
                </a:solidFill>
                <a:latin typeface="Tahoma" pitchFamily="34" charset="0"/>
                <a:ea typeface="新細明體" pitchFamily="18" charset="-120"/>
              </a:defRPr>
            </a:lvl3pPr>
            <a:lvl4pPr marL="1600028" indent="-228576">
              <a:defRPr kumimoji="1">
                <a:solidFill>
                  <a:schemeClr val="tx1"/>
                </a:solidFill>
                <a:latin typeface="Tahoma" pitchFamily="34" charset="0"/>
                <a:ea typeface="新細明體" pitchFamily="18" charset="-120"/>
              </a:defRPr>
            </a:lvl4pPr>
            <a:lvl5pPr marL="2057179" indent="-228576">
              <a:defRPr kumimoji="1">
                <a:solidFill>
                  <a:schemeClr val="tx1"/>
                </a:solidFill>
                <a:latin typeface="Tahoma" pitchFamily="34" charset="0"/>
                <a:ea typeface="新細明體" pitchFamily="18" charset="-120"/>
              </a:defRPr>
            </a:lvl5pPr>
            <a:lvl6pPr marL="2514330" indent="-228576"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482" indent="-228576"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8632" indent="-228576"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5783" indent="-228576"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buSzPct val="25000"/>
            </a:pPr>
            <a:fld id="{2C27A516-C87D-440C-B977-AF110747CA1A}" type="slidenum">
              <a:rPr lang="en-US" altLang="zh-TW">
                <a:solidFill>
                  <a:srgbClr val="000000"/>
                </a:solidFill>
                <a:sym typeface="Calibri" pitchFamily="34" charset="0"/>
              </a:rPr>
              <a:pPr>
                <a:buSzPct val="25000"/>
              </a:pPr>
              <a:t>12</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78293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3013"/>
            <a:ext cx="5959475" cy="3352800"/>
          </a:xfrm>
        </p:spPr>
      </p:sp>
      <p:sp>
        <p:nvSpPr>
          <p:cNvPr id="3" name="備忘稿版面配置區 2"/>
          <p:cNvSpPr>
            <a:spLocks noGrp="1"/>
          </p:cNvSpPr>
          <p:nvPr>
            <p:ph type="body" idx="1"/>
          </p:nvPr>
        </p:nvSpPr>
        <p:spPr/>
        <p:txBody>
          <a:bodyPr/>
          <a:lstStyle/>
          <a:p>
            <a:pPr defTabSz="914302">
              <a:defRPr/>
            </a:pPr>
            <a:r>
              <a:rPr lang="zh-TW" altLang="en-US" dirty="0"/>
              <a:t>引自</a:t>
            </a:r>
            <a:r>
              <a:rPr lang="zh-TW" altLang="en-US" u="none" dirty="0"/>
              <a:t>十二年國民基本教育自然科學領域</a:t>
            </a:r>
            <a:r>
              <a:rPr lang="zh-TW" altLang="en-US" u="none" baseline="0" dirty="0"/>
              <a:t>國民中小學暨普通型高級中等學校</a:t>
            </a:r>
            <a:r>
              <a:rPr lang="zh-TW" altLang="en-US" u="none" dirty="0"/>
              <a:t>課程綱要</a:t>
            </a:r>
            <a:endParaRPr lang="en-US" altLang="zh-TW" dirty="0"/>
          </a:p>
          <a:p>
            <a:r>
              <a:rPr lang="en-US" altLang="zh-TW" dirty="0"/>
              <a:t>P.8</a:t>
            </a:r>
          </a:p>
          <a:p>
            <a:endParaRPr lang="en-US" altLang="zh-TW" dirty="0"/>
          </a:p>
          <a:p>
            <a:r>
              <a:rPr lang="zh-TW" altLang="en-US" dirty="0"/>
              <a:t>本領域課程中「學習表現」與「學習內容」兩者關係至為密切、互為表裡。前者為預期各學習階段學生面對科學相關問題時，展現的科學探究能力與科學態度之學習表現。後者則展現本階段學生，認識當前人類對自然界探索所累積的系統性科學知識，也是作為探究解決問題過程中必要的起點基礎。自然科學課程應引導學生經由探究、閱讀及實作等多元方式，習得科學探究能力、養成科學態度，以獲得對科學知識內容的理解與應用能力。</a:t>
            </a:r>
          </a:p>
          <a:p>
            <a:endParaRPr lang="en-US" altLang="zh-TW" dirty="0"/>
          </a:p>
          <a:p>
            <a:r>
              <a:rPr lang="en-US" altLang="zh-TW" dirty="0"/>
              <a:t>(</a:t>
            </a:r>
            <a:r>
              <a:rPr lang="zh-TW" altLang="en-US" dirty="0"/>
              <a:t>九貫以八個基本能力要項來開展各階段學習內容</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defTabSz="914302" eaLnBrk="1" fontAlgn="auto" hangingPunct="1">
              <a:spcBef>
                <a:spcPts val="0"/>
              </a:spcBef>
              <a:spcAft>
                <a:spcPts val="0"/>
              </a:spcAft>
              <a:defRPr/>
            </a:pPr>
            <a:fld id="{71543E43-8FEB-4398-AAB6-03A94B7B4D4C}" type="slidenum">
              <a:rPr lang="zh-TW" altLang="en-US">
                <a:solidFill>
                  <a:prstClr val="black"/>
                </a:solidFill>
                <a:latin typeface="Calibri" panose="020F0502020204030204"/>
                <a:ea typeface="新細明體" panose="02020500000000000000" pitchFamily="18" charset="-120"/>
              </a:rPr>
              <a:pPr defTabSz="914302" eaLnBrk="1" fontAlgn="auto" hangingPunct="1">
                <a:spcBef>
                  <a:spcPts val="0"/>
                </a:spcBef>
                <a:spcAft>
                  <a:spcPts val="0"/>
                </a:spcAft>
                <a:defRPr/>
              </a:pPr>
              <a:t>14</a:t>
            </a:fld>
            <a:endParaRPr lang="zh-TW"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89491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15</a:t>
            </a:fld>
            <a:endParaRPr lang="zh-CN" altLang="en-US"/>
          </a:p>
        </p:txBody>
      </p:sp>
    </p:spTree>
    <p:extLst>
      <p:ext uri="{BB962C8B-B14F-4D97-AF65-F5344CB8AC3E}">
        <p14:creationId xmlns:p14="http://schemas.microsoft.com/office/powerpoint/2010/main" val="221575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rgbClr val="002D40"/>
                </a:solidFill>
                <a:latin typeface="微軟正黑體" panose="020B0604030504040204" pitchFamily="34" charset="-120"/>
                <a:ea typeface="微軟正黑體" panose="020B0604030504040204" pitchFamily="34" charset="-120"/>
              </a:rPr>
              <a:t>因應師資</a:t>
            </a:r>
            <a:r>
              <a:rPr lang="x-none"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課程教學或學習需要</a:t>
            </a: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彈性排課</a:t>
            </a:r>
            <a:endParaRPr lang="en-US" altLang="zh-TW" dirty="0">
              <a:solidFill>
                <a:srgbClr val="0070C0"/>
              </a:solidFill>
              <a:latin typeface="微軟正黑體" panose="020B0604030504040204" pitchFamily="34" charset="-120"/>
              <a:ea typeface="微軟正黑體" panose="020B0604030504040204" pitchFamily="34" charset="-120"/>
            </a:endParaRPr>
          </a:p>
          <a:p>
            <a:pPr defTabSz="914302">
              <a:defRPr/>
            </a:pPr>
            <a:endParaRPr lang="zh-TW" altLang="en-US" dirty="0">
              <a:solidFill>
                <a:srgbClr val="0070C0"/>
              </a:solidFill>
              <a:latin typeface="微軟正黑體" panose="020B0604030504040204" pitchFamily="34" charset="-120"/>
              <a:ea typeface="微軟正黑體" panose="020B0604030504040204" pitchFamily="34" charset="-120"/>
            </a:endParaRPr>
          </a:p>
          <a:p>
            <a:r>
              <a:rPr lang="en-US" altLang="zh-TW" dirty="0">
                <a:solidFill>
                  <a:srgbClr val="0070C0"/>
                </a:solidFill>
                <a:latin typeface="微軟正黑體" panose="020B0604030504040204" pitchFamily="34" charset="-120"/>
                <a:ea typeface="微軟正黑體" panose="020B0604030504040204" pitchFamily="34" charset="-120"/>
              </a:rPr>
              <a:t>——</a:t>
            </a:r>
          </a:p>
          <a:p>
            <a:r>
              <a:rPr lang="en-US" altLang="zh-TW" dirty="0">
                <a:solidFill>
                  <a:srgbClr val="0070C0"/>
                </a:solidFill>
                <a:latin typeface="微軟正黑體" panose="020B0604030504040204" pitchFamily="34" charset="-120"/>
                <a:ea typeface="微軟正黑體" panose="020B0604030504040204" pitchFamily="34" charset="-120"/>
              </a:rPr>
              <a:t>——</a:t>
            </a:r>
            <a:r>
              <a:rPr lang="en-US" altLang="zh-TW" sz="1100" dirty="0">
                <a:solidFill>
                  <a:srgbClr val="0070C0"/>
                </a:solidFill>
                <a:latin typeface="微軟正黑體" panose="020B0604030504040204" pitchFamily="34" charset="-120"/>
                <a:ea typeface="微軟正黑體" panose="020B0604030504040204" pitchFamily="34" charset="-120"/>
              </a:rPr>
              <a:t>—</a:t>
            </a:r>
            <a:endParaRPr lang="en-US" altLang="zh-TW" dirty="0">
              <a:solidFill>
                <a:srgbClr val="0070C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27</a:t>
            </a:fld>
            <a:endParaRPr lang="zh-CN" altLang="en-US"/>
          </a:p>
        </p:txBody>
      </p:sp>
    </p:spTree>
    <p:extLst>
      <p:ext uri="{BB962C8B-B14F-4D97-AF65-F5344CB8AC3E}">
        <p14:creationId xmlns:p14="http://schemas.microsoft.com/office/powerpoint/2010/main" val="90107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31</a:t>
            </a:fld>
            <a:endParaRPr lang="zh-CN" altLang="en-US"/>
          </a:p>
        </p:txBody>
      </p:sp>
    </p:spTree>
    <p:extLst>
      <p:ext uri="{BB962C8B-B14F-4D97-AF65-F5344CB8AC3E}">
        <p14:creationId xmlns:p14="http://schemas.microsoft.com/office/powerpoint/2010/main" val="35538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0000"/>
              </a:lnSpc>
            </a:pPr>
            <a:r>
              <a:rPr lang="en-US" altLang="zh-TW" sz="1400" b="1" dirty="0">
                <a:solidFill>
                  <a:srgbClr val="002D40"/>
                </a:solidFill>
                <a:latin typeface="微軟正黑體" panose="020B0604030504040204" pitchFamily="34" charset="-120"/>
                <a:ea typeface="微軟正黑體" panose="020B0604030504040204" pitchFamily="34" charset="-120"/>
              </a:rPr>
              <a:t>1.</a:t>
            </a:r>
            <a:r>
              <a:rPr lang="zh-TW" altLang="en-US" sz="1400" b="1" dirty="0">
                <a:solidFill>
                  <a:srgbClr val="002D40"/>
                </a:solidFill>
                <a:latin typeface="微軟正黑體" panose="020B0604030504040204" pitchFamily="34" charset="-120"/>
                <a:ea typeface="微軟正黑體" panose="020B0604030504040204" pitchFamily="34" charset="-120"/>
              </a:rPr>
              <a:t> 會議前</a:t>
            </a:r>
            <a:endParaRPr lang="en-US" altLang="zh-TW" sz="1400" b="1" i="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必要增能：理解課程評鑑及課程計畫備查參考原則、總綱概要</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理念</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、課程節數架構及部定、校訂課程內涵，</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素養概念、學習重點、協同教學、公開授課</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主題設定：</a:t>
            </a:r>
            <a:r>
              <a:rPr lang="en-US" altLang="zh-TW" sz="1400" dirty="0">
                <a:solidFill>
                  <a:srgbClr val="002D40"/>
                </a:solidFill>
                <a:latin typeface="微軟正黑體" panose="020B0604030504040204" pitchFamily="34" charset="-120"/>
                <a:ea typeface="微軟正黑體" panose="020B0604030504040204" pitchFamily="34" charset="-120"/>
              </a:rPr>
              <a:t>A.</a:t>
            </a:r>
            <a:r>
              <a:rPr lang="zh-TW" altLang="en-US" sz="1400" dirty="0">
                <a:solidFill>
                  <a:srgbClr val="002D40"/>
                </a:solidFill>
                <a:latin typeface="微軟正黑體" panose="020B0604030504040204" pitchFamily="34" charset="-120"/>
                <a:ea typeface="微軟正黑體" panose="020B0604030504040204" pitchFamily="34" charset="-120"/>
              </a:rPr>
              <a:t>在至少一學年度四次的課發會中明確依課程推進時程設置主題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B.</a:t>
            </a:r>
            <a:r>
              <a:rPr lang="zh-TW" altLang="en-US" sz="1400" dirty="0">
                <a:solidFill>
                  <a:srgbClr val="002D40"/>
                </a:solidFill>
                <a:latin typeface="微軟正黑體" panose="020B0604030504040204" pitchFamily="34" charset="-120"/>
                <a:ea typeface="微軟正黑體" panose="020B0604030504040204" pitchFamily="34" charset="-120"/>
              </a:rPr>
              <a:t>不以包裹包式審查課程計畫</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2.</a:t>
            </a:r>
            <a:r>
              <a:rPr lang="zh-TW" altLang="en-US" sz="1400" b="1" dirty="0">
                <a:solidFill>
                  <a:srgbClr val="002D40"/>
                </a:solidFill>
                <a:latin typeface="微軟正黑體" panose="020B0604030504040204" pitchFamily="34" charset="-120"/>
                <a:ea typeface="微軟正黑體" panose="020B0604030504040204" pitchFamily="34" charset="-120"/>
              </a:rPr>
              <a:t> 會議中</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專家小組：</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可思考再將委員再進一步分成專家小組，以協助個別專精部分課程內涵之研商審查。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對話模式：</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採領域或小組先自陳後，領域或小組交互詰問的方式，進行細部討論。</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時所遭遇的困境。</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3.</a:t>
            </a:r>
            <a:r>
              <a:rPr lang="zh-TW" altLang="en-US" sz="1400" b="1" dirty="0">
                <a:solidFill>
                  <a:srgbClr val="002D40"/>
                </a:solidFill>
                <a:latin typeface="微軟正黑體" panose="020B0604030504040204" pitchFamily="34" charset="-120"/>
                <a:ea typeface="微軟正黑體" panose="020B0604030504040204" pitchFamily="34" charset="-120"/>
              </a:rPr>
              <a:t>會議後</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(1)</a:t>
            </a:r>
            <a:r>
              <a:rPr lang="zh-TW" altLang="en-US" sz="1400" dirty="0">
                <a:solidFill>
                  <a:srgbClr val="002D40"/>
                </a:solidFill>
                <a:latin typeface="微軟正黑體" panose="020B0604030504040204" pitchFamily="34" charset="-120"/>
                <a:ea typeface="微軟正黑體" panose="020B0604030504040204" pitchFamily="34" charset="-120"/>
              </a:rPr>
              <a:t>會議紀錄之會辦：議決後之會議紀錄會簽各處室及領域召集人知悉。</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(2)</a:t>
            </a:r>
            <a:r>
              <a:rPr lang="zh-TW" altLang="en-US" sz="1400" dirty="0">
                <a:solidFill>
                  <a:srgbClr val="002D40"/>
                </a:solidFill>
                <a:latin typeface="微軟正黑體" panose="020B0604030504040204" pitchFamily="34" charset="-120"/>
                <a:ea typeface="微軟正黑體" panose="020B0604030504040204" pitchFamily="34" charset="-120"/>
              </a:rPr>
              <a:t>會議結論之轉達：</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各處室及領域召集人應視課發會決議之重要性，思考立即或於下次處室 </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或領域教學研究會召開時確切轉知。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行時所遭遇的困境。</a:t>
            </a:r>
          </a:p>
          <a:p>
            <a:endParaRPr lang="en-US" altLang="zh-TW" sz="1400" b="1" dirty="0"/>
          </a:p>
          <a:p>
            <a:endParaRPr lang="en-US" altLang="zh-TW" sz="1400" b="1" dirty="0"/>
          </a:p>
          <a:p>
            <a:endParaRPr lang="en-US" altLang="zh-TW" sz="1400" b="1" dirty="0"/>
          </a:p>
          <a:p>
            <a:r>
              <a:rPr lang="zh-TW" altLang="en-US" sz="1400" b="1" dirty="0"/>
              <a:t>補充 </a:t>
            </a:r>
            <a:r>
              <a:rPr lang="en-US" altLang="zh-TW" sz="1400" b="1" dirty="0"/>
              <a:t>–</a:t>
            </a:r>
            <a:r>
              <a:rPr lang="zh-TW" altLang="en-US" sz="1400" b="1" dirty="0"/>
              <a:t>主題內涵參考</a:t>
            </a:r>
            <a:endParaRPr lang="en-US" altLang="zh-TW" sz="1400" b="1" dirty="0"/>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課程計畫</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應涵蓋學校願景、總體架構、部定及校訂課程之課程規劃、教學重點、評量方式及進度、跨領域（或協同教學）之合作機制及節數計算、特殊類型教育學生之課程及銜接教材的準備與實施。</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自編教材</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鼓勵教師自編教材，尤其在編輯全校或全年級使用之自編教材前，除應先行分析學校課程、教科用書外，審議時亦應依其是否能呼應學校願景、培養素養／能力、涵蓋該（跨）領域/</a:t>
            </a:r>
            <a:r>
              <a:rPr lang="en-US" altLang="zh-TW" dirty="0" err="1">
                <a:solidFill>
                  <a:srgbClr val="002D40"/>
                </a:solidFill>
                <a:latin typeface="微軟正黑體" panose="020B0604030504040204" pitchFamily="34" charset="-120"/>
                <a:ea typeface="微軟正黑體" panose="020B0604030504040204" pitchFamily="34" charset="-120"/>
              </a:rPr>
              <a:t>科目之重要事實、概念、原理原則、技能、態度以及適切融入十二年國教課綱總綱所規範之議題為審議原則</a:t>
            </a:r>
            <a:r>
              <a:rPr lang="en-US" altLang="zh-TW" dirty="0">
                <a:solidFill>
                  <a:srgbClr val="002D40"/>
                </a:solidFill>
                <a:latin typeface="微軟正黑體" panose="020B0604030504040204" pitchFamily="34" charset="-120"/>
                <a:ea typeface="微軟正黑體" panose="020B0604030504040204" pitchFamily="34" charset="-120"/>
              </a:rPr>
              <a:t>。</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課程評鑑</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課程發展應為一滾動式修正的歷程，為協助教師教學與改善學生學習，同時也為確認課程實施中有無窒礙難行之處，及確保課程實施之成效，課發會應積極落實自我評鑑功能，俾利來年課程內涵及運作之取捨及修正。</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教學研究會提案</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為針對學校課務給予立即之回饋與支持，在教學研究會提出相關建議或方案後，行政單位應彙整相關提案並儘速於課發會中進行討論、評估與決議，使領域教師能獲得課務之釐清、協助並修正或持續進行教學歷程。</a:t>
            </a:r>
            <a:endParaRPr lang="zh-TW" altLang="en-US" dirty="0">
              <a:solidFill>
                <a:srgbClr val="002D40"/>
              </a:solidFill>
              <a:latin typeface="微軟正黑體" panose="020B0604030504040204" pitchFamily="34" charset="-120"/>
              <a:ea typeface="微軟正黑體" panose="020B0604030504040204" pitchFamily="34" charset="-120"/>
            </a:endParaRP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34</a:t>
            </a:fld>
            <a:endParaRPr lang="zh-CN" altLang="en-US"/>
          </a:p>
        </p:txBody>
      </p:sp>
    </p:spTree>
    <p:extLst>
      <p:ext uri="{BB962C8B-B14F-4D97-AF65-F5344CB8AC3E}">
        <p14:creationId xmlns:p14="http://schemas.microsoft.com/office/powerpoint/2010/main" val="34179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35494D5-78EC-4B9D-9FA5-AF9C1A17BDCF}" type="datetimeFigureOut">
              <a:rPr lang="zh-CN" altLang="en-US"/>
              <a:pPr>
                <a:defRPr/>
              </a:pPr>
              <a:t>2019/9/19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1D08DA3-42E0-4B88-8D6A-C86B265F57E0}" type="slidenum">
              <a:rPr lang="zh-CN" altLang="en-US"/>
              <a:pPr/>
              <a:t>‹#›</a:t>
            </a:fld>
            <a:endParaRPr lang="zh-CN" altLang="en-US"/>
          </a:p>
        </p:txBody>
      </p:sp>
    </p:spTree>
    <p:extLst>
      <p:ext uri="{BB962C8B-B14F-4D97-AF65-F5344CB8AC3E}">
        <p14:creationId xmlns:p14="http://schemas.microsoft.com/office/powerpoint/2010/main" val="190974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E96A30C-6834-45C5-A98B-C0ECD7B88E3C}" type="datetimeFigureOut">
              <a:rPr lang="zh-CN" altLang="en-US"/>
              <a:pPr>
                <a:defRPr/>
              </a:pPr>
              <a:t>2019/9/19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7E918A3-6E8A-4A9C-A773-EC7371F570CC}" type="slidenum">
              <a:rPr lang="zh-CN" altLang="en-US"/>
              <a:pPr/>
              <a:t>‹#›</a:t>
            </a:fld>
            <a:endParaRPr lang="zh-CN" altLang="en-US"/>
          </a:p>
        </p:txBody>
      </p:sp>
    </p:spTree>
    <p:extLst>
      <p:ext uri="{BB962C8B-B14F-4D97-AF65-F5344CB8AC3E}">
        <p14:creationId xmlns:p14="http://schemas.microsoft.com/office/powerpoint/2010/main" val="5131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54D0D11-E601-457B-A8A4-E8868EB9036D}" type="datetimeFigureOut">
              <a:rPr lang="zh-CN" altLang="en-US"/>
              <a:pPr>
                <a:defRPr/>
              </a:pPr>
              <a:t>2019/9/19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32EF98-BBFE-4703-B1F0-5E3E371D67AF}" type="slidenum">
              <a:rPr lang="zh-CN" altLang="en-US"/>
              <a:pPr/>
              <a:t>‹#›</a:t>
            </a:fld>
            <a:endParaRPr lang="zh-CN" altLang="en-US"/>
          </a:p>
        </p:txBody>
      </p:sp>
    </p:spTree>
    <p:extLst>
      <p:ext uri="{BB962C8B-B14F-4D97-AF65-F5344CB8AC3E}">
        <p14:creationId xmlns:p14="http://schemas.microsoft.com/office/powerpoint/2010/main" val="6127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FCDD0EC-C58C-45D4-A863-7565310A80AF}" type="datetimeFigureOut">
              <a:rPr lang="zh-CN" altLang="en-US"/>
              <a:pPr>
                <a:defRPr/>
              </a:pPr>
              <a:t>2019/9/19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5C231D5-2E17-44EF-B7CC-4204A1A5B5F4}" type="slidenum">
              <a:rPr lang="zh-CN" altLang="en-US"/>
              <a:pPr/>
              <a:t>‹#›</a:t>
            </a:fld>
            <a:endParaRPr lang="zh-CN" altLang="en-US"/>
          </a:p>
        </p:txBody>
      </p:sp>
    </p:spTree>
    <p:extLst>
      <p:ext uri="{BB962C8B-B14F-4D97-AF65-F5344CB8AC3E}">
        <p14:creationId xmlns:p14="http://schemas.microsoft.com/office/powerpoint/2010/main" val="3166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4768AA-B52D-4719-8EC8-525499E16732}" type="datetimeFigureOut">
              <a:rPr lang="zh-CN" altLang="en-US"/>
              <a:pPr>
                <a:defRPr/>
              </a:pPr>
              <a:t>2019/9/19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CF771DE-E7BD-4DFC-A07C-58A7E12EA78B}" type="slidenum">
              <a:rPr lang="zh-CN" altLang="en-US"/>
              <a:pPr/>
              <a:t>‹#›</a:t>
            </a:fld>
            <a:endParaRPr lang="zh-CN" altLang="en-US"/>
          </a:p>
        </p:txBody>
      </p:sp>
    </p:spTree>
    <p:extLst>
      <p:ext uri="{BB962C8B-B14F-4D97-AF65-F5344CB8AC3E}">
        <p14:creationId xmlns:p14="http://schemas.microsoft.com/office/powerpoint/2010/main" val="138542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FE839D3-8296-44FB-B8EB-F079EA38D499}" type="datetimeFigureOut">
              <a:rPr lang="zh-CN" altLang="en-US"/>
              <a:pPr>
                <a:defRPr/>
              </a:pPr>
              <a:t>2019/9/19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724FEEF-395C-4B77-84B3-636D43F5D862}" type="slidenum">
              <a:rPr lang="zh-CN" altLang="en-US"/>
              <a:pPr/>
              <a:t>‹#›</a:t>
            </a:fld>
            <a:endParaRPr lang="zh-CN" altLang="en-US"/>
          </a:p>
        </p:txBody>
      </p:sp>
    </p:spTree>
    <p:extLst>
      <p:ext uri="{BB962C8B-B14F-4D97-AF65-F5344CB8AC3E}">
        <p14:creationId xmlns:p14="http://schemas.microsoft.com/office/powerpoint/2010/main" val="389331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7054D88-10E0-4E0B-BE3F-015BD9B5F972}" type="datetimeFigureOut">
              <a:rPr lang="zh-CN" altLang="en-US"/>
              <a:pPr>
                <a:defRPr/>
              </a:pPr>
              <a:t>2019/9/19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D91E824-D013-4BB5-9C7E-5506237E8293}" type="slidenum">
              <a:rPr lang="zh-CN" altLang="en-US"/>
              <a:pPr/>
              <a:t>‹#›</a:t>
            </a:fld>
            <a:endParaRPr lang="zh-CN" altLang="en-US"/>
          </a:p>
        </p:txBody>
      </p:sp>
    </p:spTree>
    <p:extLst>
      <p:ext uri="{BB962C8B-B14F-4D97-AF65-F5344CB8AC3E}">
        <p14:creationId xmlns:p14="http://schemas.microsoft.com/office/powerpoint/2010/main" val="202105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A43EB6B-40A7-44E3-A2F3-24061B768446}" type="datetimeFigureOut">
              <a:rPr lang="zh-CN" altLang="en-US"/>
              <a:pPr>
                <a:defRPr/>
              </a:pPr>
              <a:t>2019/9/19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62A21EF-D04A-463A-81D7-D151D1C76EC5}" type="slidenum">
              <a:rPr lang="zh-CN" altLang="en-US"/>
              <a:pPr/>
              <a:t>‹#›</a:t>
            </a:fld>
            <a:endParaRPr lang="zh-CN" altLang="en-US"/>
          </a:p>
        </p:txBody>
      </p:sp>
    </p:spTree>
    <p:extLst>
      <p:ext uri="{BB962C8B-B14F-4D97-AF65-F5344CB8AC3E}">
        <p14:creationId xmlns:p14="http://schemas.microsoft.com/office/powerpoint/2010/main" val="77985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DBC24-046D-4A5F-8F88-51454E2F71CD}" type="datetimeFigureOut">
              <a:rPr lang="zh-CN" altLang="en-US"/>
              <a:pPr>
                <a:defRPr/>
              </a:pPr>
              <a:t>2019/9/19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4B80568-31D3-437E-88D7-8A8200D02CAF}" type="slidenum">
              <a:rPr lang="zh-CN" altLang="en-US"/>
              <a:pPr/>
              <a:t>‹#›</a:t>
            </a:fld>
            <a:endParaRPr lang="zh-CN" altLang="en-US"/>
          </a:p>
        </p:txBody>
      </p:sp>
    </p:spTree>
    <p:extLst>
      <p:ext uri="{BB962C8B-B14F-4D97-AF65-F5344CB8AC3E}">
        <p14:creationId xmlns:p14="http://schemas.microsoft.com/office/powerpoint/2010/main" val="40845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6272439-F297-4675-B7AC-22FBA284FB1C}" type="datetimeFigureOut">
              <a:rPr lang="zh-CN" altLang="en-US"/>
              <a:pPr>
                <a:defRPr/>
              </a:pPr>
              <a:t>2019/9/19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A67A2EB-6CA3-4F73-9391-8FF9594AC1E2}" type="slidenum">
              <a:rPr lang="zh-CN" altLang="en-US"/>
              <a:pPr/>
              <a:t>‹#›</a:t>
            </a:fld>
            <a:endParaRPr lang="zh-CN" altLang="en-US"/>
          </a:p>
        </p:txBody>
      </p:sp>
    </p:spTree>
    <p:extLst>
      <p:ext uri="{BB962C8B-B14F-4D97-AF65-F5344CB8AC3E}">
        <p14:creationId xmlns:p14="http://schemas.microsoft.com/office/powerpoint/2010/main" val="329649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6AAD4C-78D3-4311-9B9C-129850ED4547}" type="datetimeFigureOut">
              <a:rPr lang="zh-CN" altLang="en-US"/>
              <a:pPr>
                <a:defRPr/>
              </a:pPr>
              <a:t>2019/9/19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18DC8B3-39E0-4B69-BCAE-EF129542ED3A}" type="slidenum">
              <a:rPr lang="zh-CN" altLang="en-US"/>
              <a:pPr/>
              <a:t>‹#›</a:t>
            </a:fld>
            <a:endParaRPr lang="zh-CN" altLang="en-US"/>
          </a:p>
        </p:txBody>
      </p:sp>
    </p:spTree>
    <p:extLst>
      <p:ext uri="{BB962C8B-B14F-4D97-AF65-F5344CB8AC3E}">
        <p14:creationId xmlns:p14="http://schemas.microsoft.com/office/powerpoint/2010/main" val="22559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DFBF5C1-2161-4682-B345-3FC07D43C331}" type="datetimeFigureOut">
              <a:rPr lang="zh-CN" altLang="en-US"/>
              <a:pPr>
                <a:defRPr/>
              </a:pPr>
              <a:t>2019/9/19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9E960D0-3C17-48D1-9A09-8F96AE483D1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t1.piee.pw/JYFBL" TargetMode="External"/><Relationship Id="rId2" Type="http://schemas.openxmlformats.org/officeDocument/2006/relationships/hyperlink" Target="https://www.edu.tw/News_Content.aspx?n=0217161130F0B192&amp;s=F203B0FC1270A1B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naer.edu.tw/m/412-1000-1580.php" TargetMode="External"/><Relationship Id="rId2" Type="http://schemas.openxmlformats.org/officeDocument/2006/relationships/hyperlink" Target="https://cirn.moe.edu.t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0" name="任意多边形 139"/>
          <p:cNvSpPr/>
          <p:nvPr/>
        </p:nvSpPr>
        <p:spPr>
          <a:xfrm>
            <a:off x="-403412" y="808063"/>
            <a:ext cx="12657729" cy="6149178"/>
          </a:xfrm>
          <a:custGeom>
            <a:avLst/>
            <a:gdLst>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3649776"/>
              <a:gd name="connsiteY0" fmla="*/ 0 h 6889953"/>
              <a:gd name="connsiteX1" fmla="*/ 13649776 w 13649776"/>
              <a:gd name="connsiteY1" fmla="*/ 2426030 h 6889953"/>
              <a:gd name="connsiteX2" fmla="*/ 11180963 w 13649776"/>
              <a:gd name="connsiteY2" fmla="*/ 4435966 h 6889953"/>
              <a:gd name="connsiteX3" fmla="*/ 8726976 w 13649776"/>
              <a:gd name="connsiteY3" fmla="*/ 6889953 h 6889953"/>
              <a:gd name="connsiteX4" fmla="*/ 2453989 w 13649776"/>
              <a:gd name="connsiteY4" fmla="*/ 6889953 h 6889953"/>
              <a:gd name="connsiteX5" fmla="*/ 0 w 13649776"/>
              <a:gd name="connsiteY5" fmla="*/ 4435966 h 6889953"/>
              <a:gd name="connsiteX6" fmla="*/ 4435965 w 13649776"/>
              <a:gd name="connsiteY6" fmla="*/ 0 h 6889953"/>
              <a:gd name="connsiteX0" fmla="*/ 8756116 w 13649776"/>
              <a:gd name="connsiteY0" fmla="*/ 0 h 6171475"/>
              <a:gd name="connsiteX1" fmla="*/ 13649776 w 13649776"/>
              <a:gd name="connsiteY1" fmla="*/ 1707552 h 6171475"/>
              <a:gd name="connsiteX2" fmla="*/ 11180963 w 13649776"/>
              <a:gd name="connsiteY2" fmla="*/ 3717488 h 6171475"/>
              <a:gd name="connsiteX3" fmla="*/ 8726976 w 13649776"/>
              <a:gd name="connsiteY3" fmla="*/ 6171475 h 6171475"/>
              <a:gd name="connsiteX4" fmla="*/ 2453989 w 13649776"/>
              <a:gd name="connsiteY4" fmla="*/ 6171475 h 6171475"/>
              <a:gd name="connsiteX5" fmla="*/ 0 w 13649776"/>
              <a:gd name="connsiteY5" fmla="*/ 3717488 h 6171475"/>
              <a:gd name="connsiteX6" fmla="*/ 8756116 w 13649776"/>
              <a:gd name="connsiteY6" fmla="*/ 0 h 6171475"/>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7356499 w 13649776"/>
              <a:gd name="connsiteY0" fmla="*/ 104525 h 5772132"/>
              <a:gd name="connsiteX1" fmla="*/ 13649776 w 13649776"/>
              <a:gd name="connsiteY1" fmla="*/ 1308209 h 5772132"/>
              <a:gd name="connsiteX2" fmla="*/ 11180963 w 13649776"/>
              <a:gd name="connsiteY2" fmla="*/ 3318145 h 5772132"/>
              <a:gd name="connsiteX3" fmla="*/ 8726976 w 13649776"/>
              <a:gd name="connsiteY3" fmla="*/ 5772132 h 5772132"/>
              <a:gd name="connsiteX4" fmla="*/ 2453989 w 13649776"/>
              <a:gd name="connsiteY4" fmla="*/ 5772132 h 5772132"/>
              <a:gd name="connsiteX5" fmla="*/ 0 w 13649776"/>
              <a:gd name="connsiteY5" fmla="*/ 3318145 h 5772132"/>
              <a:gd name="connsiteX6" fmla="*/ 7356499 w 13649776"/>
              <a:gd name="connsiteY6" fmla="*/ 104525 h 5772132"/>
              <a:gd name="connsiteX0" fmla="*/ 7356499 w 13649776"/>
              <a:gd name="connsiteY0" fmla="*/ 63184 h 5730791"/>
              <a:gd name="connsiteX1" fmla="*/ 13649776 w 13649776"/>
              <a:gd name="connsiteY1" fmla="*/ 1266868 h 5730791"/>
              <a:gd name="connsiteX2" fmla="*/ 11180963 w 13649776"/>
              <a:gd name="connsiteY2" fmla="*/ 3276804 h 5730791"/>
              <a:gd name="connsiteX3" fmla="*/ 8726976 w 13649776"/>
              <a:gd name="connsiteY3" fmla="*/ 5730791 h 5730791"/>
              <a:gd name="connsiteX4" fmla="*/ 2453989 w 13649776"/>
              <a:gd name="connsiteY4" fmla="*/ 5730791 h 5730791"/>
              <a:gd name="connsiteX5" fmla="*/ 0 w 13649776"/>
              <a:gd name="connsiteY5" fmla="*/ 3276804 h 5730791"/>
              <a:gd name="connsiteX6" fmla="*/ 7356499 w 13649776"/>
              <a:gd name="connsiteY6" fmla="*/ 63184 h 5730791"/>
              <a:gd name="connsiteX0" fmla="*/ 7356499 w 13649776"/>
              <a:gd name="connsiteY0" fmla="*/ 327759 h 5995366"/>
              <a:gd name="connsiteX1" fmla="*/ 13649776 w 13649776"/>
              <a:gd name="connsiteY1" fmla="*/ 1531443 h 5995366"/>
              <a:gd name="connsiteX2" fmla="*/ 11180963 w 13649776"/>
              <a:gd name="connsiteY2" fmla="*/ 3541379 h 5995366"/>
              <a:gd name="connsiteX3" fmla="*/ 8726976 w 13649776"/>
              <a:gd name="connsiteY3" fmla="*/ 5995366 h 5995366"/>
              <a:gd name="connsiteX4" fmla="*/ 2453989 w 13649776"/>
              <a:gd name="connsiteY4" fmla="*/ 5995366 h 5995366"/>
              <a:gd name="connsiteX5" fmla="*/ 0 w 13649776"/>
              <a:gd name="connsiteY5" fmla="*/ 3541379 h 5995366"/>
              <a:gd name="connsiteX6" fmla="*/ 7356499 w 13649776"/>
              <a:gd name="connsiteY6" fmla="*/ 327759 h 5995366"/>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2453989 w 14069662"/>
              <a:gd name="connsiteY4" fmla="*/ 6312748 h 6312748"/>
              <a:gd name="connsiteX5" fmla="*/ 0 w 14069662"/>
              <a:gd name="connsiteY5" fmla="*/ 3858761 h 6312748"/>
              <a:gd name="connsiteX6" fmla="*/ 7356499 w 14069662"/>
              <a:gd name="connsiteY6" fmla="*/ 645141 h 6312748"/>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979727 w 14069662"/>
              <a:gd name="connsiteY4" fmla="*/ 6088806 h 6312748"/>
              <a:gd name="connsiteX5" fmla="*/ 0 w 14069662"/>
              <a:gd name="connsiteY5" fmla="*/ 3858761 h 6312748"/>
              <a:gd name="connsiteX6" fmla="*/ 7356499 w 14069662"/>
              <a:gd name="connsiteY6" fmla="*/ 645141 h 6312748"/>
              <a:gd name="connsiteX0" fmla="*/ 7356499 w 14069662"/>
              <a:gd name="connsiteY0" fmla="*/ 645141 h 6088806"/>
              <a:gd name="connsiteX1" fmla="*/ 14069662 w 14069662"/>
              <a:gd name="connsiteY1" fmla="*/ 561163 h 6088806"/>
              <a:gd name="connsiteX2" fmla="*/ 11180963 w 14069662"/>
              <a:gd name="connsiteY2" fmla="*/ 3858761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4069662"/>
              <a:gd name="connsiteY0" fmla="*/ 645141 h 6088806"/>
              <a:gd name="connsiteX1" fmla="*/ 14069662 w 14069662"/>
              <a:gd name="connsiteY1" fmla="*/ 561163 h 6088806"/>
              <a:gd name="connsiteX2" fmla="*/ 13308381 w 14069662"/>
              <a:gd name="connsiteY2" fmla="*/ 3662813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3364373"/>
              <a:gd name="connsiteY0" fmla="*/ 705694 h 6149359"/>
              <a:gd name="connsiteX1" fmla="*/ 13360523 w 13364373"/>
              <a:gd name="connsiteY1" fmla="*/ 491084 h 6149359"/>
              <a:gd name="connsiteX2" fmla="*/ 13308381 w 13364373"/>
              <a:gd name="connsiteY2" fmla="*/ 3723366 h 6149359"/>
              <a:gd name="connsiteX3" fmla="*/ 13364373 w 13364373"/>
              <a:gd name="connsiteY3" fmla="*/ 6149359 h 6149359"/>
              <a:gd name="connsiteX4" fmla="*/ 979727 w 13364373"/>
              <a:gd name="connsiteY4" fmla="*/ 6149359 h 6149359"/>
              <a:gd name="connsiteX5" fmla="*/ 0 w 13364373"/>
              <a:gd name="connsiteY5" fmla="*/ 3919314 h 6149359"/>
              <a:gd name="connsiteX6" fmla="*/ 7356499 w 13364373"/>
              <a:gd name="connsiteY6" fmla="*/ 705694 h 6149359"/>
              <a:gd name="connsiteX0" fmla="*/ 6899291 w 12907165"/>
              <a:gd name="connsiteY0" fmla="*/ 705694 h 6149359"/>
              <a:gd name="connsiteX1" fmla="*/ 12903315 w 12907165"/>
              <a:gd name="connsiteY1" fmla="*/ 491084 h 6149359"/>
              <a:gd name="connsiteX2" fmla="*/ 12851173 w 12907165"/>
              <a:gd name="connsiteY2" fmla="*/ 3723366 h 6149359"/>
              <a:gd name="connsiteX3" fmla="*/ 12907165 w 12907165"/>
              <a:gd name="connsiteY3" fmla="*/ 6149359 h 6149359"/>
              <a:gd name="connsiteX4" fmla="*/ 522519 w 12907165"/>
              <a:gd name="connsiteY4" fmla="*/ 6149359 h 6149359"/>
              <a:gd name="connsiteX5" fmla="*/ 0 w 12907165"/>
              <a:gd name="connsiteY5" fmla="*/ 3611395 h 6149359"/>
              <a:gd name="connsiteX6" fmla="*/ 6899291 w 12907165"/>
              <a:gd name="connsiteY6" fmla="*/ 705694 h 614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7165" h="6149359">
                <a:moveTo>
                  <a:pt x="6899291" y="705694"/>
                </a:moveTo>
                <a:cubicBezTo>
                  <a:pt x="9500913" y="-320704"/>
                  <a:pt x="11272095" y="-78100"/>
                  <a:pt x="12903315" y="491084"/>
                </a:cubicBezTo>
                <a:lnTo>
                  <a:pt x="12851173" y="3723366"/>
                </a:lnTo>
                <a:lnTo>
                  <a:pt x="12907165" y="6149359"/>
                </a:lnTo>
                <a:lnTo>
                  <a:pt x="522519" y="6149359"/>
                </a:lnTo>
                <a:cubicBezTo>
                  <a:pt x="-295477" y="5331363"/>
                  <a:pt x="183503" y="5157200"/>
                  <a:pt x="0" y="3611395"/>
                </a:cubicBezTo>
                <a:cubicBezTo>
                  <a:pt x="433607" y="219908"/>
                  <a:pt x="4384921" y="1689812"/>
                  <a:pt x="6899291" y="705694"/>
                </a:cubicBezTo>
                <a:close/>
              </a:path>
            </a:pathLst>
          </a:cu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84" name="文本框 291"/>
          <p:cNvSpPr txBox="1">
            <a:spLocks noChangeArrowheads="1"/>
          </p:cNvSpPr>
          <p:nvPr/>
        </p:nvSpPr>
        <p:spPr bwMode="auto">
          <a:xfrm>
            <a:off x="5007420" y="5692981"/>
            <a:ext cx="3191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b="1" dirty="0">
                <a:solidFill>
                  <a:srgbClr val="002D40"/>
                </a:solidFill>
                <a:latin typeface="微軟正黑體" panose="020B0604030504040204" pitchFamily="34" charset="-120"/>
                <a:ea typeface="微軟正黑體" panose="020B0604030504040204" pitchFamily="34" charset="-120"/>
              </a:rPr>
              <a:t>教育部 </a:t>
            </a:r>
            <a:r>
              <a:rPr lang="en-US" altLang="zh-TW" b="1" dirty="0">
                <a:solidFill>
                  <a:srgbClr val="002D40"/>
                </a:solidFill>
                <a:latin typeface="Adobe Gothic Std B" panose="020B0800000000000000" pitchFamily="34" charset="-128"/>
                <a:ea typeface="Adobe Gothic Std B" panose="020B0800000000000000" pitchFamily="34" charset="-128"/>
              </a:rPr>
              <a:t>2019.09.01</a:t>
            </a:r>
            <a:endParaRPr lang="zh-CN" altLang="en-US" b="1" dirty="0">
              <a:solidFill>
                <a:srgbClr val="002D40"/>
              </a:solidFill>
              <a:latin typeface="Adobe Gothic Std B" panose="020B0800000000000000" pitchFamily="34" charset="-128"/>
              <a:ea typeface="微軟正黑體" panose="020B0604030504040204" pitchFamily="34" charset="-120"/>
            </a:endParaRPr>
          </a:p>
        </p:txBody>
      </p:sp>
      <p:sp>
        <p:nvSpPr>
          <p:cNvPr id="3082" name="文本框 147"/>
          <p:cNvSpPr txBox="1">
            <a:spLocks noChangeArrowheads="1"/>
          </p:cNvSpPr>
          <p:nvPr/>
        </p:nvSpPr>
        <p:spPr bwMode="auto">
          <a:xfrm>
            <a:off x="2697492" y="3099078"/>
            <a:ext cx="69557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實踐十二年國民基本教育</a:t>
            </a:r>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課程綱要的理念與行動</a:t>
            </a:r>
            <a:endParaRPr lang="zh-CN"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grpSp>
        <p:nvGrpSpPr>
          <p:cNvPr id="3086" name="组合 309"/>
          <p:cNvGrpSpPr>
            <a:grpSpLocks/>
          </p:cNvGrpSpPr>
          <p:nvPr/>
        </p:nvGrpSpPr>
        <p:grpSpPr bwMode="auto">
          <a:xfrm>
            <a:off x="4845427" y="5813631"/>
            <a:ext cx="141287" cy="141287"/>
            <a:chOff x="3927818" y="4343367"/>
            <a:chExt cx="231298" cy="231297"/>
          </a:xfrm>
          <a:solidFill>
            <a:schemeClr val="accent1">
              <a:lumMod val="60000"/>
              <a:lumOff val="40000"/>
            </a:schemeClr>
          </a:solidFill>
        </p:grpSpPr>
        <p:sp>
          <p:nvSpPr>
            <p:cNvPr id="3090" name="Freeform 498"/>
            <p:cNvSpPr>
              <a:spLocks/>
            </p:cNvSpPr>
            <p:nvPr/>
          </p:nvSpPr>
          <p:spPr bwMode="auto">
            <a:xfrm>
              <a:off x="3927818" y="4343367"/>
              <a:ext cx="191611" cy="191610"/>
            </a:xfrm>
            <a:custGeom>
              <a:avLst/>
              <a:gdLst>
                <a:gd name="T0" fmla="*/ 21499011 w 149"/>
                <a:gd name="T1" fmla="*/ 21498899 h 149"/>
                <a:gd name="T2" fmla="*/ 246407888 w 149"/>
                <a:gd name="T3" fmla="*/ 21498899 h 149"/>
                <a:gd name="T4" fmla="*/ 246407888 w 149"/>
                <a:gd name="T5" fmla="*/ 0 h 149"/>
                <a:gd name="T6" fmla="*/ 0 w 149"/>
                <a:gd name="T7" fmla="*/ 0 h 149"/>
                <a:gd name="T8" fmla="*/ 0 w 149"/>
                <a:gd name="T9" fmla="*/ 246405316 h 149"/>
                <a:gd name="T10" fmla="*/ 21499011 w 149"/>
                <a:gd name="T11" fmla="*/ 246405316 h 149"/>
                <a:gd name="T12" fmla="*/ 21499011 w 149"/>
                <a:gd name="T13" fmla="*/ 21498899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49">
                  <a:moveTo>
                    <a:pt x="13" y="13"/>
                  </a:moveTo>
                  <a:lnTo>
                    <a:pt x="149" y="13"/>
                  </a:lnTo>
                  <a:lnTo>
                    <a:pt x="149" y="0"/>
                  </a:lnTo>
                  <a:lnTo>
                    <a:pt x="0" y="0"/>
                  </a:lnTo>
                  <a:lnTo>
                    <a:pt x="0" y="149"/>
                  </a:lnTo>
                  <a:lnTo>
                    <a:pt x="13" y="149"/>
                  </a:ln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FF0000"/>
                </a:solidFill>
              </a:endParaRPr>
            </a:p>
          </p:txBody>
        </p:sp>
        <p:sp>
          <p:nvSpPr>
            <p:cNvPr id="3091" name="Rectangle 499"/>
            <p:cNvSpPr>
              <a:spLocks noChangeArrowheads="1"/>
            </p:cNvSpPr>
            <p:nvPr/>
          </p:nvSpPr>
          <p:spPr bwMode="auto">
            <a:xfrm>
              <a:off x="3967505" y="4383054"/>
              <a:ext cx="191611" cy="19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FF0000"/>
                </a:solidFill>
              </a:endParaRPr>
            </a:p>
          </p:txBody>
        </p:sp>
      </p:grpSp>
      <p:sp>
        <p:nvSpPr>
          <p:cNvPr id="2" name="矩形 1"/>
          <p:cNvSpPr/>
          <p:nvPr/>
        </p:nvSpPr>
        <p:spPr>
          <a:xfrm>
            <a:off x="1678256" y="5032709"/>
            <a:ext cx="8835489" cy="100955"/>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60" y="2154276"/>
            <a:ext cx="4583813" cy="944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92561"/>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）新課綱的重要內涵－課程架構</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11" name="Shape 560"/>
          <p:cNvPicPr preferRelativeResize="0">
            <a:picLocks noChangeAspect="1" noChangeArrowheads="1"/>
          </p:cNvPicPr>
          <p:nvPr/>
        </p:nvPicPr>
        <p:blipFill>
          <a:blip r:embed="rId3" cstate="hqprint">
            <a:extLst>
              <a:ext uri="{28A0092B-C50C-407E-A947-70E740481C1C}">
                <a14:useLocalDpi xmlns:a14="http://schemas.microsoft.com/office/drawing/2010/main" val="0"/>
              </a:ext>
            </a:extLst>
          </a:blip>
          <a:srcRect t="4259"/>
          <a:stretch>
            <a:fillRect/>
          </a:stretch>
        </p:blipFill>
        <p:spPr bwMode="auto">
          <a:xfrm>
            <a:off x="2089021" y="2210511"/>
            <a:ext cx="8351837" cy="4247629"/>
          </a:xfrm>
          <a:prstGeom prst="rect">
            <a:avLst/>
          </a:prstGeom>
          <a:noFill/>
          <a:ln w="9525">
            <a:noFill/>
            <a:miter lim="800000"/>
            <a:headEnd/>
            <a:tailEnd/>
          </a:ln>
        </p:spPr>
      </p:pic>
      <p:sp>
        <p:nvSpPr>
          <p:cNvPr id="12" name="矩形 11"/>
          <p:cNvSpPr/>
          <p:nvPr/>
        </p:nvSpPr>
        <p:spPr>
          <a:xfrm>
            <a:off x="5625916" y="2383441"/>
            <a:ext cx="2494617"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3" name="矩形 12"/>
          <p:cNvSpPr/>
          <p:nvPr/>
        </p:nvSpPr>
        <p:spPr>
          <a:xfrm>
            <a:off x="8241950" y="2383441"/>
            <a:ext cx="1876942"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4" name="矩形 13"/>
          <p:cNvSpPr/>
          <p:nvPr/>
        </p:nvSpPr>
        <p:spPr>
          <a:xfrm>
            <a:off x="2282906" y="3003259"/>
            <a:ext cx="3221594" cy="924467"/>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5" name="群組 14"/>
          <p:cNvGrpSpPr/>
          <p:nvPr/>
        </p:nvGrpSpPr>
        <p:grpSpPr>
          <a:xfrm>
            <a:off x="9624327" y="1806675"/>
            <a:ext cx="730788" cy="507432"/>
            <a:chOff x="4187222" y="395028"/>
            <a:chExt cx="1944212" cy="1349989"/>
          </a:xfrm>
          <a:solidFill>
            <a:srgbClr val="92D050"/>
          </a:solidFill>
        </p:grpSpPr>
        <p:sp>
          <p:nvSpPr>
            <p:cNvPr id="1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1532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28027"/>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）新課綱的重要內涵－核心素養</a:t>
            </a:r>
          </a:p>
        </p:txBody>
      </p:sp>
      <p:sp>
        <p:nvSpPr>
          <p:cNvPr id="3" name="內容版面配置區 2"/>
          <p:cNvSpPr>
            <a:spLocks noGrp="1"/>
          </p:cNvSpPr>
          <p:nvPr>
            <p:ph idx="1"/>
          </p:nvPr>
        </p:nvSpPr>
        <p:spPr>
          <a:xfrm>
            <a:off x="1044668" y="1497457"/>
            <a:ext cx="10452388" cy="5139011"/>
          </a:xfrm>
        </p:spPr>
        <p:txBody>
          <a:bodyPr/>
          <a:lstStyle/>
          <a:p>
            <a:pPr lvl="0">
              <a:lnSpc>
                <a:spcPct val="150000"/>
              </a:lnSpc>
              <a:spcBef>
                <a:spcPct val="0"/>
              </a:spcBef>
              <a:buFont typeface="Wingdings" panose="05000000000000000000" pitchFamily="2" charset="2"/>
              <a:buChar char="u"/>
              <a:defRPr/>
            </a:pPr>
            <a:r>
              <a:rPr kumimoji="1" lang="zh-TW" altLang="en-US" sz="2600" dirty="0">
                <a:solidFill>
                  <a:srgbClr val="002D40"/>
                </a:solidFill>
                <a:latin typeface="微軟正黑體" panose="020B0604030504040204" pitchFamily="34" charset="-120"/>
                <a:ea typeface="微軟正黑體" panose="020B0604030504040204" pitchFamily="34" charset="-120"/>
              </a:rPr>
              <a:t>意義：</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「核心素養」是指一個人為適應現在生活及面對未來挑戰，</a:t>
            </a:r>
            <a:r>
              <a:rPr kumimoji="1" lang="zh-TW" altLang="en-US" sz="2600" dirty="0">
                <a:solidFill>
                  <a:srgbClr val="002D40"/>
                </a:solidFill>
                <a:latin typeface="微軟正黑體" panose="020B0604030504040204" pitchFamily="34" charset="-120"/>
                <a:ea typeface="微軟正黑體" panose="020B0604030504040204" pitchFamily="34" charset="-120"/>
              </a:rPr>
              <a:t> </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所應具備的</a:t>
            </a:r>
            <a:r>
              <a:rPr kumimoji="1" lang="zh-TW" altLang="zh-TW" sz="2600" b="1" dirty="0">
                <a:solidFill>
                  <a:srgbClr val="FF0000"/>
                </a:solidFill>
                <a:latin typeface="微軟正黑體" panose="020B0604030504040204" pitchFamily="34" charset="-120"/>
                <a:ea typeface="微軟正黑體" panose="020B0604030504040204" pitchFamily="34" charset="-120"/>
              </a:rPr>
              <a:t>知識、能力與態度</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。「核心素養」強調學習不宜以學科</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知識及技能為限，而應</a:t>
            </a:r>
            <a:r>
              <a:rPr kumimoji="1" lang="zh-TW" altLang="zh-TW" sz="2600" b="1" dirty="0">
                <a:solidFill>
                  <a:srgbClr val="0000FF"/>
                </a:solidFill>
                <a:latin typeface="微軟正黑體" panose="020B0604030504040204" pitchFamily="34" charset="-120"/>
                <a:ea typeface="微軟正黑體" panose="020B0604030504040204" pitchFamily="34" charset="-120"/>
              </a:rPr>
              <a:t>關注學習與生活的結合</a:t>
            </a:r>
            <a:r>
              <a:rPr kumimoji="1" lang="zh-TW" altLang="zh-TW" sz="2600" dirty="0">
                <a:solidFill>
                  <a:prstClr val="black"/>
                </a:solidFill>
                <a:latin typeface="微軟正黑體" panose="020B0604030504040204" pitchFamily="34" charset="-120"/>
                <a:ea typeface="微軟正黑體" panose="020B0604030504040204" pitchFamily="34" charset="-120"/>
              </a:rPr>
              <a:t>，</a:t>
            </a:r>
            <a:r>
              <a:rPr kumimoji="1" lang="zh-TW" altLang="zh-TW" sz="2600" b="1" dirty="0">
                <a:solidFill>
                  <a:srgbClr val="0000FF"/>
                </a:solidFill>
                <a:latin typeface="微軟正黑體" panose="020B0604030504040204" pitchFamily="34" charset="-120"/>
                <a:ea typeface="微軟正黑體" panose="020B0604030504040204" pitchFamily="34" charset="-120"/>
              </a:rPr>
              <a:t>透過實踐力行而彰</a:t>
            </a:r>
            <a:endParaRPr kumimoji="1" lang="en-US" altLang="zh-TW" sz="2600" b="1" dirty="0">
              <a:solidFill>
                <a:srgbClr val="0000FF"/>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b="1" dirty="0">
                <a:solidFill>
                  <a:srgbClr val="0000FF"/>
                </a:solidFill>
                <a:latin typeface="微軟正黑體" panose="020B0604030504040204" pitchFamily="34" charset="-120"/>
                <a:ea typeface="微軟正黑體" panose="020B0604030504040204" pitchFamily="34" charset="-120"/>
              </a:rPr>
              <a:t>    </a:t>
            </a:r>
            <a:r>
              <a:rPr kumimoji="1" lang="zh-TW" altLang="zh-TW" sz="2600" b="1" dirty="0">
                <a:solidFill>
                  <a:srgbClr val="0000FF"/>
                </a:solidFill>
                <a:latin typeface="微軟正黑體" panose="020B0604030504040204" pitchFamily="34" charset="-120"/>
                <a:ea typeface="微軟正黑體" panose="020B0604030504040204" pitchFamily="34" charset="-120"/>
              </a:rPr>
              <a:t>顯學習者的全人發展</a:t>
            </a:r>
            <a:r>
              <a:rPr kumimoji="1" lang="zh-TW" altLang="en-US" sz="2600" b="1" dirty="0">
                <a:solidFill>
                  <a:srgbClr val="002D40"/>
                </a:solidFill>
                <a:latin typeface="微軟正黑體" panose="020B0604030504040204" pitchFamily="34" charset="-120"/>
                <a:ea typeface="微軟正黑體" panose="020B0604030504040204" pitchFamily="34" charset="-120"/>
              </a:rPr>
              <a:t>。</a:t>
            </a:r>
            <a:endParaRPr kumimoji="1" lang="en-US" altLang="zh-TW" sz="2600" b="1"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endParaRPr kumimoji="1" lang="zh-TW" altLang="en-US" sz="2600" b="1" dirty="0">
              <a:solidFill>
                <a:srgbClr val="0000FF"/>
              </a:solidFill>
              <a:latin typeface="微軟正黑體" panose="020B0604030504040204" pitchFamily="34" charset="-120"/>
              <a:ea typeface="微軟正黑體" panose="020B0604030504040204" pitchFamily="34" charset="-120"/>
            </a:endParaRPr>
          </a:p>
          <a:p>
            <a:pPr lvl="0" eaLnBrk="1" hangingPunct="1">
              <a:lnSpc>
                <a:spcPct val="150000"/>
              </a:lnSpc>
              <a:spcBef>
                <a:spcPct val="0"/>
              </a:spcBef>
              <a:buFont typeface="Wingdings" panose="05000000000000000000" pitchFamily="2" charset="2"/>
              <a:buChar char="u"/>
            </a:pPr>
            <a:r>
              <a:rPr kumimoji="1" lang="zh-TW" altLang="en-US" sz="2600" dirty="0">
                <a:solidFill>
                  <a:srgbClr val="002D40"/>
                </a:solidFill>
                <a:latin typeface="微軟正黑體" panose="020B0604030504040204" pitchFamily="34" charset="-120"/>
                <a:ea typeface="微軟正黑體" panose="020B0604030504040204" pitchFamily="34" charset="-120"/>
              </a:rPr>
              <a:t>核心素養的三面九項：自主行動、溝通互動、社會參與於生活情境</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的交互靈活應用。以核心素養為主軸，裨益各教育階段之間的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連貫</a:t>
            </a:r>
            <a:r>
              <a:rPr kumimoji="1" lang="zh-TW" altLang="en-US" sz="2600" dirty="0">
                <a:solidFill>
                  <a:srgbClr val="C00000"/>
                </a:solidFill>
                <a:latin typeface="微軟正黑體" panose="020B0604030504040204" pitchFamily="34" charset="-120"/>
                <a:ea typeface="微軟正黑體" panose="020B0604030504040204" pitchFamily="34" charset="-120"/>
              </a:rPr>
              <a:t>，   </a:t>
            </a:r>
            <a:endParaRPr kumimoji="1" lang="en-US" altLang="zh-TW" sz="2600" dirty="0">
              <a:solidFill>
                <a:srgbClr val="C0000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C0000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以及各領域</a:t>
            </a:r>
            <a:r>
              <a:rPr kumimoji="1" lang="en-US" altLang="zh-TW" sz="2600" dirty="0">
                <a:solidFill>
                  <a:srgbClr val="002D40"/>
                </a:solidFill>
                <a:latin typeface="微軟正黑體" panose="020B0604030504040204" pitchFamily="34" charset="-120"/>
                <a:ea typeface="微軟正黑體" panose="020B0604030504040204" pitchFamily="34" charset="-120"/>
              </a:rPr>
              <a:t>/</a:t>
            </a:r>
            <a:r>
              <a:rPr kumimoji="1" lang="zh-TW" altLang="en-US" sz="2600" dirty="0">
                <a:solidFill>
                  <a:srgbClr val="002D40"/>
                </a:solidFill>
                <a:latin typeface="微軟正黑體" panose="020B0604030504040204" pitchFamily="34" charset="-120"/>
                <a:ea typeface="微軟正黑體" panose="020B0604030504040204" pitchFamily="34" charset="-120"/>
              </a:rPr>
              <a:t>科目之間的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統整</a:t>
            </a:r>
            <a:r>
              <a:rPr kumimoji="1" lang="zh-TW" altLang="en-US" sz="2600" dirty="0">
                <a:solidFill>
                  <a:srgbClr val="002D40"/>
                </a:solidFill>
                <a:latin typeface="微軟正黑體" panose="020B0604030504040204" pitchFamily="34" charset="-120"/>
                <a:ea typeface="微軟正黑體" panose="020B0604030504040204" pitchFamily="34" charset="-120"/>
              </a:rPr>
              <a:t>。（如下頁圖）</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6355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6501415" y="2659834"/>
            <a:ext cx="5306841" cy="2516282"/>
          </a:xfrm>
          <a:prstGeom prst="roundRect">
            <a:avLst>
              <a:gd name="adj" fmla="val 308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38" name="Shape 471"/>
          <p:cNvSpPr>
            <a:spLocks noGrp="1"/>
          </p:cNvSpPr>
          <p:nvPr>
            <p:ph type="title"/>
          </p:nvPr>
        </p:nvSpPr>
        <p:spPr>
          <a:xfrm>
            <a:off x="2287586" y="359905"/>
            <a:ext cx="8983662" cy="703263"/>
          </a:xfrm>
        </p:spPr>
        <p:txBody>
          <a:bodyPr vert="horz" wrap="square" lIns="68569" tIns="34275" rIns="68569" bIns="34275" numCol="1" anchor="ctr" anchorCtr="0" compatLnSpc="1">
            <a:prstTxWarp prst="textNoShape">
              <a:avLst/>
            </a:prstTxWarp>
          </a:bodyPr>
          <a:lstStyle/>
          <a:p>
            <a:pPr eaLnBrk="1" hangingPunct="1">
              <a:buSzPct val="25000"/>
            </a:pPr>
            <a:r>
              <a:rPr lang="zh-TW" altLang="en-US" sz="3600" b="1" dirty="0">
                <a:latin typeface="微軟正黑體" pitchFamily="34" charset="-120"/>
                <a:ea typeface="微軟正黑體" pitchFamily="34" charset="-120"/>
                <a:sym typeface="Arial" pitchFamily="34" charset="0"/>
              </a:rPr>
              <a:t> </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itchFamily="34" charset="-120"/>
                <a:ea typeface="微軟正黑體" pitchFamily="34" charset="-120"/>
                <a:sym typeface="Arial" pitchFamily="34" charset="0"/>
              </a:rPr>
              <a:t>核心素養的三大面向九大項目</a:t>
            </a:r>
            <a:endParaRPr lang="en-US" altLang="zh-TW" sz="3600" b="1" dirty="0">
              <a:solidFill>
                <a:srgbClr val="FF0000"/>
              </a:solidFill>
              <a:latin typeface="微軟正黑體" pitchFamily="34" charset="-120"/>
              <a:ea typeface="微軟正黑體" pitchFamily="34" charset="-120"/>
              <a:sym typeface="Arial" pitchFamily="34" charset="0"/>
            </a:endParaRPr>
          </a:p>
        </p:txBody>
      </p:sp>
      <p:sp>
        <p:nvSpPr>
          <p:cNvPr id="107" name="Shape 497"/>
          <p:cNvSpPr txBox="1">
            <a:spLocks noChangeArrowheads="1"/>
          </p:cNvSpPr>
          <p:nvPr/>
        </p:nvSpPr>
        <p:spPr bwMode="auto">
          <a:xfrm>
            <a:off x="6811656" y="2851349"/>
            <a:ext cx="4754830" cy="2174707"/>
          </a:xfrm>
          <a:prstGeom prst="rect">
            <a:avLst/>
          </a:prstGeom>
          <a:noFill/>
          <a:ln>
            <a:noFill/>
            <a:headEnd/>
            <a:tailEnd/>
          </a:ln>
          <a:effectLst/>
        </p:spPr>
        <p:style>
          <a:lnRef idx="3">
            <a:schemeClr val="lt1"/>
          </a:lnRef>
          <a:fillRef idx="1">
            <a:schemeClr val="accent6"/>
          </a:fillRef>
          <a:effectRef idx="1">
            <a:schemeClr val="accent6"/>
          </a:effectRef>
          <a:fontRef idx="minor">
            <a:schemeClr val="lt1"/>
          </a:fontRef>
        </p:style>
        <p:txBody>
          <a:bodyPr lIns="68569" tIns="68569" rIns="68569" bIns="68569" anchor="ctr"/>
          <a:lstStyle/>
          <a:p>
            <a:pPr eaLnBrk="1" fontAlgn="auto" hangingPunct="1">
              <a:lnSpc>
                <a:spcPct val="150000"/>
              </a:lnSpc>
              <a:spcBef>
                <a:spcPts val="0"/>
              </a:spcBef>
              <a:spcAft>
                <a:spcPts val="0"/>
              </a:spcAft>
              <a:defRPr/>
            </a:pP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以核心素養為主軸</a:t>
            </a: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a:p>
            <a:pPr eaLnBrk="1" fontAlgn="auto" hangingPunct="1">
              <a:lnSpc>
                <a:spcPct val="150000"/>
              </a:lnSpc>
              <a:spcBef>
                <a:spcPts val="0"/>
              </a:spcBef>
              <a:spcAft>
                <a:spcPts val="0"/>
              </a:spcAft>
              <a:defRPr/>
            </a:pP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裨益</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各教育階段之間的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連貫</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以及各領域</a:t>
            </a:r>
            <a:r>
              <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科目之間的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統整</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p:txBody>
      </p:sp>
      <p:grpSp>
        <p:nvGrpSpPr>
          <p:cNvPr id="14340" name="群組 4"/>
          <p:cNvGrpSpPr>
            <a:grpSpLocks/>
          </p:cNvGrpSpPr>
          <p:nvPr/>
        </p:nvGrpSpPr>
        <p:grpSpPr bwMode="auto">
          <a:xfrm>
            <a:off x="454933" y="1020184"/>
            <a:ext cx="5870392" cy="5795581"/>
            <a:chOff x="1382414" y="654925"/>
            <a:chExt cx="5871003" cy="5795301"/>
          </a:xfrm>
        </p:grpSpPr>
        <p:pic>
          <p:nvPicPr>
            <p:cNvPr id="14341"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414" y="654925"/>
              <a:ext cx="5871003" cy="57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字方塊 6"/>
            <p:cNvSpPr txBox="1">
              <a:spLocks noChangeArrowheads="1"/>
            </p:cNvSpPr>
            <p:nvPr/>
          </p:nvSpPr>
          <p:spPr bwMode="auto">
            <a:xfrm rot="-1227469">
              <a:off x="3175135" y="2469729"/>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自主行動</a:t>
              </a:r>
            </a:p>
          </p:txBody>
        </p:sp>
        <p:sp>
          <p:nvSpPr>
            <p:cNvPr id="14343" name="文字方塊 7"/>
            <p:cNvSpPr txBox="1">
              <a:spLocks noChangeArrowheads="1"/>
            </p:cNvSpPr>
            <p:nvPr/>
          </p:nvSpPr>
          <p:spPr bwMode="auto">
            <a:xfrm rot="2198303">
              <a:off x="2957356" y="399090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a:solidFill>
                    <a:srgbClr val="000000"/>
                  </a:solidFill>
                  <a:latin typeface="微軟正黑體" pitchFamily="34" charset="-120"/>
                  <a:ea typeface="微軟正黑體" pitchFamily="34" charset="-120"/>
                </a:rPr>
                <a:t>社會參與</a:t>
              </a:r>
            </a:p>
          </p:txBody>
        </p:sp>
        <p:sp>
          <p:nvSpPr>
            <p:cNvPr id="14344" name="文字方塊 8"/>
            <p:cNvSpPr txBox="1">
              <a:spLocks noChangeArrowheads="1"/>
            </p:cNvSpPr>
            <p:nvPr/>
          </p:nvSpPr>
          <p:spPr bwMode="auto">
            <a:xfrm rot="-4411527">
              <a:off x="4401148" y="34683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dirty="0">
                  <a:solidFill>
                    <a:srgbClr val="000000"/>
                  </a:solidFill>
                  <a:latin typeface="微軟正黑體" pitchFamily="34" charset="-120"/>
                  <a:ea typeface="微軟正黑體" pitchFamily="34" charset="-120"/>
                </a:rPr>
                <a:t>溝通互動</a:t>
              </a:r>
            </a:p>
          </p:txBody>
        </p:sp>
        <p:sp>
          <p:nvSpPr>
            <p:cNvPr id="14345" name="文字方塊 9"/>
            <p:cNvSpPr txBox="1">
              <a:spLocks noChangeArrowheads="1"/>
            </p:cNvSpPr>
            <p:nvPr/>
          </p:nvSpPr>
          <p:spPr bwMode="auto">
            <a:xfrm>
              <a:off x="3686973" y="3057684"/>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終身</a:t>
              </a:r>
              <a:endParaRPr lang="en-US" altLang="zh-TW" sz="2800" b="1" dirty="0">
                <a:solidFill>
                  <a:srgbClr val="000000"/>
                </a:solidFill>
                <a:latin typeface="微軟正黑體" pitchFamily="34" charset="-120"/>
                <a:ea typeface="微軟正黑體" pitchFamily="34" charset="-120"/>
              </a:endParaRPr>
            </a:p>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學習者</a:t>
              </a:r>
            </a:p>
          </p:txBody>
        </p:sp>
        <p:sp>
          <p:nvSpPr>
            <p:cNvPr id="14346" name="矩形 10"/>
            <p:cNvSpPr>
              <a:spLocks noChangeArrowheads="1"/>
            </p:cNvSpPr>
            <p:nvPr/>
          </p:nvSpPr>
          <p:spPr bwMode="auto">
            <a:xfrm>
              <a:off x="2877385" y="1432261"/>
              <a:ext cx="147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系統思考</a:t>
              </a:r>
            </a:p>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與解決問題</a:t>
              </a:r>
            </a:p>
          </p:txBody>
        </p:sp>
        <p:sp>
          <p:nvSpPr>
            <p:cNvPr id="14347" name="矩形 11"/>
            <p:cNvSpPr>
              <a:spLocks noChangeArrowheads="1"/>
            </p:cNvSpPr>
            <p:nvPr/>
          </p:nvSpPr>
          <p:spPr bwMode="auto">
            <a:xfrm>
              <a:off x="1856096" y="2287527"/>
              <a:ext cx="153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身心素質</a:t>
              </a:r>
            </a:p>
            <a:p>
              <a:pPr algn="ctr">
                <a:spcBef>
                  <a:spcPct val="0"/>
                </a:spcBef>
                <a:buFontTx/>
                <a:buNone/>
              </a:pPr>
              <a:r>
                <a:rPr lang="zh-TW" altLang="en-US" sz="1800">
                  <a:solidFill>
                    <a:srgbClr val="000000"/>
                  </a:solidFill>
                  <a:latin typeface="微軟正黑體" pitchFamily="34" charset="-120"/>
                  <a:ea typeface="微軟正黑體" pitchFamily="34" charset="-120"/>
                </a:rPr>
                <a:t>與自我精進</a:t>
              </a:r>
            </a:p>
          </p:txBody>
        </p:sp>
        <p:sp>
          <p:nvSpPr>
            <p:cNvPr id="14348" name="矩形 12"/>
            <p:cNvSpPr>
              <a:spLocks noChangeArrowheads="1"/>
            </p:cNvSpPr>
            <p:nvPr/>
          </p:nvSpPr>
          <p:spPr bwMode="auto">
            <a:xfrm>
              <a:off x="4160512" y="1454873"/>
              <a:ext cx="1476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規劃執行</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與創新應變</a:t>
              </a:r>
            </a:p>
          </p:txBody>
        </p:sp>
        <p:sp>
          <p:nvSpPr>
            <p:cNvPr id="14349" name="矩形 13"/>
            <p:cNvSpPr>
              <a:spLocks noChangeArrowheads="1"/>
            </p:cNvSpPr>
            <p:nvPr/>
          </p:nvSpPr>
          <p:spPr bwMode="auto">
            <a:xfrm>
              <a:off x="5268681" y="2325866"/>
              <a:ext cx="1533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符號運用</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與溝通表達</a:t>
              </a:r>
            </a:p>
          </p:txBody>
        </p:sp>
        <p:sp>
          <p:nvSpPr>
            <p:cNvPr id="14350" name="矩形 14"/>
            <p:cNvSpPr>
              <a:spLocks noChangeArrowheads="1"/>
            </p:cNvSpPr>
            <p:nvPr/>
          </p:nvSpPr>
          <p:spPr bwMode="auto">
            <a:xfrm>
              <a:off x="5429534" y="3558680"/>
              <a:ext cx="1481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科技資訊</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與媒體素養</a:t>
              </a:r>
            </a:p>
          </p:txBody>
        </p:sp>
        <p:sp>
          <p:nvSpPr>
            <p:cNvPr id="14351" name="矩形 15"/>
            <p:cNvSpPr>
              <a:spLocks noChangeArrowheads="1"/>
            </p:cNvSpPr>
            <p:nvPr/>
          </p:nvSpPr>
          <p:spPr bwMode="auto">
            <a:xfrm>
              <a:off x="4843483" y="4760255"/>
              <a:ext cx="149214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700" dirty="0">
                  <a:solidFill>
                    <a:srgbClr val="000000"/>
                  </a:solidFill>
                  <a:latin typeface="微軟正黑體" pitchFamily="34" charset="-120"/>
                  <a:ea typeface="微軟正黑體" pitchFamily="34" charset="-120"/>
                </a:rPr>
                <a:t>藝術涵養</a:t>
              </a:r>
            </a:p>
            <a:p>
              <a:pPr algn="ctr">
                <a:spcBef>
                  <a:spcPct val="0"/>
                </a:spcBef>
                <a:buFontTx/>
                <a:buNone/>
              </a:pPr>
              <a:r>
                <a:rPr lang="zh-TW" altLang="en-US" sz="1700" dirty="0">
                  <a:solidFill>
                    <a:srgbClr val="000000"/>
                  </a:solidFill>
                  <a:latin typeface="微軟正黑體" pitchFamily="34" charset="-120"/>
                  <a:ea typeface="微軟正黑體" pitchFamily="34" charset="-120"/>
                </a:rPr>
                <a:t>與美感素養</a:t>
              </a:r>
            </a:p>
          </p:txBody>
        </p:sp>
        <p:sp>
          <p:nvSpPr>
            <p:cNvPr id="14352" name="矩形 16"/>
            <p:cNvSpPr>
              <a:spLocks noChangeArrowheads="1"/>
            </p:cNvSpPr>
            <p:nvPr/>
          </p:nvSpPr>
          <p:spPr bwMode="auto">
            <a:xfrm>
              <a:off x="3568519" y="5278420"/>
              <a:ext cx="1560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道德實踐</a:t>
              </a:r>
            </a:p>
            <a:p>
              <a:pPr algn="ctr">
                <a:spcBef>
                  <a:spcPct val="0"/>
                </a:spcBef>
                <a:buFontTx/>
                <a:buNone/>
              </a:pPr>
              <a:r>
                <a:rPr lang="zh-TW" altLang="en-US" sz="1800">
                  <a:solidFill>
                    <a:srgbClr val="000000"/>
                  </a:solidFill>
                  <a:latin typeface="微軟正黑體" pitchFamily="34" charset="-120"/>
                  <a:ea typeface="微軟正黑體" pitchFamily="34" charset="-120"/>
                </a:rPr>
                <a:t>與公民意識</a:t>
              </a:r>
            </a:p>
          </p:txBody>
        </p:sp>
        <p:sp>
          <p:nvSpPr>
            <p:cNvPr id="14353" name="矩形 17"/>
            <p:cNvSpPr>
              <a:spLocks noChangeArrowheads="1"/>
            </p:cNvSpPr>
            <p:nvPr/>
          </p:nvSpPr>
          <p:spPr bwMode="auto">
            <a:xfrm>
              <a:off x="2353151" y="4749581"/>
              <a:ext cx="1559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人際關係</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與團隊合作</a:t>
              </a:r>
            </a:p>
          </p:txBody>
        </p:sp>
        <p:sp>
          <p:nvSpPr>
            <p:cNvPr id="14354" name="矩形 18"/>
            <p:cNvSpPr>
              <a:spLocks noChangeArrowheads="1"/>
            </p:cNvSpPr>
            <p:nvPr/>
          </p:nvSpPr>
          <p:spPr bwMode="auto">
            <a:xfrm>
              <a:off x="1799289" y="3640179"/>
              <a:ext cx="1476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多元文化</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與國際理解</a:t>
              </a:r>
            </a:p>
          </p:txBody>
        </p:sp>
        <p:sp>
          <p:nvSpPr>
            <p:cNvPr id="14355" name="矩形 19"/>
            <p:cNvSpPr>
              <a:spLocks noChangeArrowheads="1"/>
            </p:cNvSpPr>
            <p:nvPr/>
          </p:nvSpPr>
          <p:spPr bwMode="auto">
            <a:xfrm>
              <a:off x="2367475" y="1890603"/>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A1</a:t>
              </a:r>
            </a:p>
          </p:txBody>
        </p:sp>
        <p:sp>
          <p:nvSpPr>
            <p:cNvPr id="14356" name="矩形 20"/>
            <p:cNvSpPr>
              <a:spLocks noChangeArrowheads="1"/>
            </p:cNvSpPr>
            <p:nvPr/>
          </p:nvSpPr>
          <p:spPr bwMode="auto">
            <a:xfrm>
              <a:off x="3356376" y="1065641"/>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dirty="0">
                  <a:solidFill>
                    <a:srgbClr val="00AFC8"/>
                  </a:solidFill>
                  <a:latin typeface="微軟正黑體" pitchFamily="34" charset="-120"/>
                  <a:ea typeface="微軟正黑體" pitchFamily="34" charset="-120"/>
                </a:rPr>
                <a:t>A</a:t>
              </a:r>
              <a:r>
                <a:rPr lang="en-US" altLang="zh-TW" sz="2400" b="1" dirty="0">
                  <a:solidFill>
                    <a:srgbClr val="00AFC8"/>
                  </a:solidFill>
                  <a:latin typeface="微軟正黑體" pitchFamily="34" charset="-120"/>
                  <a:ea typeface="微軟正黑體" pitchFamily="34" charset="-120"/>
                </a:rPr>
                <a:t>2</a:t>
              </a:r>
              <a:endParaRPr lang="zh-TW" altLang="en-US" sz="2400" b="1" dirty="0">
                <a:solidFill>
                  <a:srgbClr val="00AFC8"/>
                </a:solidFill>
                <a:latin typeface="微軟正黑體" pitchFamily="34" charset="-120"/>
                <a:ea typeface="微軟正黑體" pitchFamily="34" charset="-120"/>
              </a:endParaRPr>
            </a:p>
          </p:txBody>
        </p:sp>
        <p:sp>
          <p:nvSpPr>
            <p:cNvPr id="14357" name="矩形 21"/>
            <p:cNvSpPr>
              <a:spLocks noChangeArrowheads="1"/>
            </p:cNvSpPr>
            <p:nvPr/>
          </p:nvSpPr>
          <p:spPr bwMode="auto">
            <a:xfrm>
              <a:off x="4654046" y="1044700"/>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a:t>
              </a:r>
              <a:r>
                <a:rPr lang="en-US" altLang="zh-TW" sz="2400" b="1">
                  <a:solidFill>
                    <a:srgbClr val="00AFC8"/>
                  </a:solidFill>
                  <a:latin typeface="微軟正黑體" pitchFamily="34" charset="-120"/>
                  <a:ea typeface="微軟正黑體" pitchFamily="34" charset="-120"/>
                </a:rPr>
                <a:t>3</a:t>
              </a:r>
              <a:endParaRPr lang="zh-TW" altLang="en-US" sz="2400" b="1">
                <a:solidFill>
                  <a:srgbClr val="00AFC8"/>
                </a:solidFill>
                <a:latin typeface="微軟正黑體" pitchFamily="34" charset="-120"/>
                <a:ea typeface="微軟正黑體" pitchFamily="34" charset="-120"/>
              </a:endParaRPr>
            </a:p>
          </p:txBody>
        </p:sp>
        <p:sp>
          <p:nvSpPr>
            <p:cNvPr id="14358" name="矩形 22"/>
            <p:cNvSpPr>
              <a:spLocks noChangeArrowheads="1"/>
            </p:cNvSpPr>
            <p:nvPr/>
          </p:nvSpPr>
          <p:spPr bwMode="auto">
            <a:xfrm>
              <a:off x="5674679" y="1946721"/>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dirty="0">
                  <a:solidFill>
                    <a:srgbClr val="F4A527"/>
                  </a:solidFill>
                  <a:latin typeface="微軟正黑體" pitchFamily="34" charset="-120"/>
                  <a:ea typeface="微軟正黑體" pitchFamily="34" charset="-120"/>
                </a:rPr>
                <a:t>B1</a:t>
              </a:r>
              <a:endParaRPr lang="zh-TW" altLang="en-US" sz="2400" b="1" dirty="0">
                <a:solidFill>
                  <a:srgbClr val="F4A527"/>
                </a:solidFill>
                <a:latin typeface="微軟正黑體" pitchFamily="34" charset="-120"/>
                <a:ea typeface="微軟正黑體" pitchFamily="34" charset="-120"/>
              </a:endParaRPr>
            </a:p>
          </p:txBody>
        </p:sp>
        <p:sp>
          <p:nvSpPr>
            <p:cNvPr id="14359" name="矩形 23"/>
            <p:cNvSpPr>
              <a:spLocks noChangeArrowheads="1"/>
            </p:cNvSpPr>
            <p:nvPr/>
          </p:nvSpPr>
          <p:spPr bwMode="auto">
            <a:xfrm>
              <a:off x="5919825" y="3192755"/>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B2</a:t>
              </a:r>
              <a:endParaRPr lang="zh-TW" altLang="en-US" sz="2400" b="1">
                <a:solidFill>
                  <a:srgbClr val="F4A527"/>
                </a:solidFill>
                <a:latin typeface="微軟正黑體" pitchFamily="34" charset="-120"/>
                <a:ea typeface="微軟正黑體" pitchFamily="34" charset="-120"/>
              </a:endParaRPr>
            </a:p>
          </p:txBody>
        </p:sp>
        <p:sp>
          <p:nvSpPr>
            <p:cNvPr id="14360" name="矩形 24"/>
            <p:cNvSpPr>
              <a:spLocks noChangeArrowheads="1"/>
            </p:cNvSpPr>
            <p:nvPr/>
          </p:nvSpPr>
          <p:spPr bwMode="auto">
            <a:xfrm>
              <a:off x="5495829" y="4359119"/>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B3</a:t>
              </a:r>
              <a:endParaRPr lang="zh-TW" altLang="en-US" sz="2400" b="1">
                <a:solidFill>
                  <a:srgbClr val="F4A527"/>
                </a:solidFill>
                <a:latin typeface="微軟正黑體" pitchFamily="34" charset="-120"/>
                <a:ea typeface="微軟正黑體" pitchFamily="34" charset="-120"/>
              </a:endParaRPr>
            </a:p>
          </p:txBody>
        </p:sp>
        <p:sp>
          <p:nvSpPr>
            <p:cNvPr id="14361" name="矩形 25"/>
            <p:cNvSpPr>
              <a:spLocks noChangeArrowheads="1"/>
            </p:cNvSpPr>
            <p:nvPr/>
          </p:nvSpPr>
          <p:spPr bwMode="auto">
            <a:xfrm>
              <a:off x="4035106" y="4876559"/>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C1</a:t>
              </a:r>
              <a:endParaRPr lang="zh-TW" altLang="en-US" sz="2400" b="1">
                <a:solidFill>
                  <a:srgbClr val="C2566A"/>
                </a:solidFill>
                <a:latin typeface="微軟正黑體" pitchFamily="34" charset="-120"/>
                <a:ea typeface="微軟正黑體" pitchFamily="34" charset="-120"/>
              </a:endParaRPr>
            </a:p>
          </p:txBody>
        </p:sp>
        <p:sp>
          <p:nvSpPr>
            <p:cNvPr id="14362" name="矩形 26"/>
            <p:cNvSpPr>
              <a:spLocks noChangeArrowheads="1"/>
            </p:cNvSpPr>
            <p:nvPr/>
          </p:nvSpPr>
          <p:spPr bwMode="auto">
            <a:xfrm>
              <a:off x="2856387" y="437090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C2</a:t>
              </a:r>
              <a:endParaRPr lang="zh-TW" altLang="en-US" sz="2400" b="1">
                <a:solidFill>
                  <a:srgbClr val="C2566A"/>
                </a:solidFill>
                <a:latin typeface="微軟正黑體" pitchFamily="34" charset="-120"/>
                <a:ea typeface="微軟正黑體" pitchFamily="34" charset="-120"/>
              </a:endParaRPr>
            </a:p>
          </p:txBody>
        </p:sp>
        <p:sp>
          <p:nvSpPr>
            <p:cNvPr id="14363" name="矩形 27"/>
            <p:cNvSpPr>
              <a:spLocks noChangeArrowheads="1"/>
            </p:cNvSpPr>
            <p:nvPr/>
          </p:nvSpPr>
          <p:spPr bwMode="auto">
            <a:xfrm>
              <a:off x="2150158" y="3279763"/>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C3</a:t>
              </a:r>
              <a:endParaRPr lang="zh-TW" altLang="en-US" sz="2400" b="1">
                <a:solidFill>
                  <a:srgbClr val="C2566A"/>
                </a:solidFill>
                <a:latin typeface="微軟正黑體" pitchFamily="34" charset="-120"/>
                <a:ea typeface="微軟正黑體" pitchFamily="34" charset="-120"/>
              </a:endParaRPr>
            </a:p>
          </p:txBody>
        </p:sp>
        <p:sp>
          <p:nvSpPr>
            <p:cNvPr id="14364" name="矩形 28"/>
            <p:cNvSpPr>
              <a:spLocks noChangeArrowheads="1"/>
            </p:cNvSpPr>
            <p:nvPr/>
          </p:nvSpPr>
          <p:spPr bwMode="auto">
            <a:xfrm rot="3045229">
              <a:off x="1135291" y="5204380"/>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FF0066"/>
                  </a:solidFill>
                  <a:latin typeface="微軟正黑體" pitchFamily="34" charset="-120"/>
                  <a:ea typeface="微軟正黑體" pitchFamily="34" charset="-120"/>
                </a:rPr>
                <a:t>生活情境</a:t>
              </a:r>
            </a:p>
          </p:txBody>
        </p:sp>
        <p:sp>
          <p:nvSpPr>
            <p:cNvPr id="14365" name="矩形 29"/>
            <p:cNvSpPr>
              <a:spLocks noChangeArrowheads="1"/>
            </p:cNvSpPr>
            <p:nvPr/>
          </p:nvSpPr>
          <p:spPr bwMode="auto">
            <a:xfrm rot="18500714">
              <a:off x="6046912" y="526218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E46C0A"/>
                  </a:solidFill>
                  <a:latin typeface="微軟正黑體" pitchFamily="34" charset="-120"/>
                  <a:ea typeface="微軟正黑體" pitchFamily="34" charset="-120"/>
                </a:rPr>
                <a:t>生活情境</a:t>
              </a:r>
            </a:p>
          </p:txBody>
        </p:sp>
        <p:sp>
          <p:nvSpPr>
            <p:cNvPr id="14366" name="矩形 30"/>
            <p:cNvSpPr>
              <a:spLocks noChangeArrowheads="1"/>
            </p:cNvSpPr>
            <p:nvPr/>
          </p:nvSpPr>
          <p:spPr bwMode="auto">
            <a:xfrm rot="19407646">
              <a:off x="1593968" y="89831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002060"/>
                  </a:solidFill>
                  <a:latin typeface="微軟正黑體" pitchFamily="34" charset="-120"/>
                  <a:ea typeface="微軟正黑體" pitchFamily="34" charset="-120"/>
                </a:rPr>
                <a:t>生活情境</a:t>
              </a:r>
            </a:p>
          </p:txBody>
        </p:sp>
      </p:grpSp>
      <p:grpSp>
        <p:nvGrpSpPr>
          <p:cNvPr id="31" name="组合 51"/>
          <p:cNvGrpSpPr/>
          <p:nvPr/>
        </p:nvGrpSpPr>
        <p:grpSpPr>
          <a:xfrm>
            <a:off x="11497056" y="130126"/>
            <a:ext cx="694944" cy="286323"/>
            <a:chOff x="0" y="244029"/>
            <a:chExt cx="694944" cy="624651"/>
          </a:xfrm>
          <a:solidFill>
            <a:srgbClr val="80A0DA"/>
          </a:solidFill>
        </p:grpSpPr>
        <p:sp>
          <p:nvSpPr>
            <p:cNvPr id="32" name="矩形 31"/>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3" name="矩形 32"/>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4"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3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12</a:t>
            </a:fld>
            <a:endParaRPr lang="zh-TW" altLang="en-US" dirty="0">
              <a:solidFill>
                <a:srgbClr val="80A0DA"/>
              </a:solidFill>
            </a:endParaRPr>
          </a:p>
        </p:txBody>
      </p:sp>
      <p:pic>
        <p:nvPicPr>
          <p:cNvPr id="37" name="圖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8" name="文字方塊 3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11702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852" y="364736"/>
            <a:ext cx="11370296" cy="1325563"/>
          </a:xfrm>
        </p:spPr>
        <p:txBody>
          <a:bodyPr/>
          <a:lstStyle/>
          <a:p>
            <a:pPr algn="ctr"/>
            <a:r>
              <a:rPr lang="zh-TW" altLang="en-US" sz="3800" b="1" dirty="0">
                <a:solidFill>
                  <a:srgbClr val="002D40"/>
                </a:solidFill>
                <a:latin typeface="微軟正黑體" panose="020B0604030504040204" pitchFamily="34" charset="-120"/>
                <a:ea typeface="微軟正黑體" panose="020B0604030504040204" pitchFamily="34" charset="-120"/>
              </a:rPr>
              <a:t>（三</a:t>
            </a:r>
            <a:r>
              <a:rPr lang="en-US" altLang="zh-TW" sz="3800" b="1" dirty="0">
                <a:solidFill>
                  <a:srgbClr val="002D40"/>
                </a:solidFill>
                <a:latin typeface="微軟正黑體" panose="020B0604030504040204" pitchFamily="34" charset="-120"/>
                <a:ea typeface="微軟正黑體" panose="020B0604030504040204" pitchFamily="34" charset="-120"/>
              </a:rPr>
              <a:t>-3</a:t>
            </a:r>
            <a:r>
              <a:rPr lang="zh-TW" altLang="en-US" sz="3800" b="1" dirty="0">
                <a:solidFill>
                  <a:srgbClr val="002D40"/>
                </a:solidFill>
                <a:latin typeface="微軟正黑體" panose="020B0604030504040204" pitchFamily="34" charset="-120"/>
                <a:ea typeface="微軟正黑體" panose="020B0604030504040204" pitchFamily="34" charset="-120"/>
              </a:rPr>
              <a:t>）新課綱的重要內涵－核心素養的轉化與發展</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13</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1" name="群組 10"/>
          <p:cNvGrpSpPr>
            <a:grpSpLocks/>
          </p:cNvGrpSpPr>
          <p:nvPr/>
        </p:nvGrpSpPr>
        <p:grpSpPr bwMode="auto">
          <a:xfrm>
            <a:off x="1989774" y="2342493"/>
            <a:ext cx="4061562" cy="2388400"/>
            <a:chOff x="1331640" y="1757053"/>
            <a:chExt cx="4062138" cy="2387371"/>
          </a:xfrm>
        </p:grpSpPr>
        <p:cxnSp>
          <p:nvCxnSpPr>
            <p:cNvPr id="12" name="直線單箭頭接點 11"/>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3" name="群組 37"/>
            <p:cNvGrpSpPr>
              <a:grpSpLocks/>
            </p:cNvGrpSpPr>
            <p:nvPr/>
          </p:nvGrpSpPr>
          <p:grpSpPr bwMode="auto">
            <a:xfrm>
              <a:off x="4264076" y="1757053"/>
              <a:ext cx="1129702" cy="714068"/>
              <a:chOff x="4840140" y="1757053"/>
              <a:chExt cx="1129702" cy="714068"/>
            </a:xfrm>
          </p:grpSpPr>
          <p:cxnSp>
            <p:nvCxnSpPr>
              <p:cNvPr id="17" name="直線單箭頭接點 16"/>
              <p:cNvCxnSpPr/>
              <p:nvPr/>
            </p:nvCxnSpPr>
            <p:spPr>
              <a:xfrm flipH="1">
                <a:off x="4840140" y="1757053"/>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8" name="文字方塊 28"/>
              <p:cNvSpPr txBox="1">
                <a:spLocks noChangeArrowheads="1"/>
              </p:cNvSpPr>
              <p:nvPr/>
            </p:nvSpPr>
            <p:spPr bwMode="auto">
              <a:xfrm>
                <a:off x="4968325" y="1873517"/>
                <a:ext cx="1001517"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nvGrpSpPr>
            <p:cNvPr id="14" name="群組 38"/>
            <p:cNvGrpSpPr>
              <a:grpSpLocks/>
            </p:cNvGrpSpPr>
            <p:nvPr/>
          </p:nvGrpSpPr>
          <p:grpSpPr bwMode="auto">
            <a:xfrm>
              <a:off x="4285631" y="3428566"/>
              <a:ext cx="1108147" cy="715858"/>
              <a:chOff x="4861695" y="1850836"/>
              <a:chExt cx="1108147" cy="715858"/>
            </a:xfrm>
          </p:grpSpPr>
          <p:cxnSp>
            <p:nvCxnSpPr>
              <p:cNvPr id="15" name="直線單箭頭接點 14"/>
              <p:cNvCxnSpPr/>
              <p:nvPr/>
            </p:nvCxnSpPr>
            <p:spPr>
              <a:xfrm>
                <a:off x="4861695" y="1850836"/>
                <a:ext cx="15077" cy="71585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6" name="文字方塊 40"/>
              <p:cNvSpPr txBox="1">
                <a:spLocks noChangeArrowheads="1"/>
              </p:cNvSpPr>
              <p:nvPr/>
            </p:nvSpPr>
            <p:spPr bwMode="auto">
              <a:xfrm>
                <a:off x="4949278" y="2009114"/>
                <a:ext cx="1020564"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sp>
        <p:nvSpPr>
          <p:cNvPr id="19" name="左大括弧 18"/>
          <p:cNvSpPr/>
          <p:nvPr/>
        </p:nvSpPr>
        <p:spPr>
          <a:xfrm>
            <a:off x="3044326" y="1816127"/>
            <a:ext cx="427336"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20" name="群組 19"/>
          <p:cNvGrpSpPr>
            <a:grpSpLocks/>
          </p:cNvGrpSpPr>
          <p:nvPr/>
        </p:nvGrpSpPr>
        <p:grpSpPr bwMode="auto">
          <a:xfrm>
            <a:off x="879346" y="1453473"/>
            <a:ext cx="6039484" cy="2533668"/>
            <a:chOff x="2131" y="954033"/>
            <a:chExt cx="6040552" cy="2533429"/>
          </a:xfrm>
        </p:grpSpPr>
        <p:grpSp>
          <p:nvGrpSpPr>
            <p:cNvPr id="21" name="群組 12"/>
            <p:cNvGrpSpPr>
              <a:grpSpLocks/>
            </p:cNvGrpSpPr>
            <p:nvPr/>
          </p:nvGrpSpPr>
          <p:grpSpPr bwMode="auto">
            <a:xfrm>
              <a:off x="2131" y="1758893"/>
              <a:ext cx="1944191" cy="792087"/>
              <a:chOff x="290163" y="1398853"/>
              <a:chExt cx="1944191" cy="792087"/>
            </a:xfrm>
          </p:grpSpPr>
          <p:sp>
            <p:nvSpPr>
              <p:cNvPr id="28" name="圓角矩形 27"/>
              <p:cNvSpPr/>
              <p:nvPr/>
            </p:nvSpPr>
            <p:spPr>
              <a:xfrm>
                <a:off x="362360" y="1398853"/>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290163" y="1483955"/>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600" b="1" dirty="0">
                    <a:latin typeface="微軟正黑體" panose="020B0604030504040204" pitchFamily="34" charset="-120"/>
                    <a:ea typeface="微軟正黑體" panose="020B0604030504040204" pitchFamily="34" charset="-120"/>
                  </a:rPr>
                  <a:t>總綱</a:t>
                </a:r>
              </a:p>
            </p:txBody>
          </p:sp>
        </p:grpSp>
        <p:grpSp>
          <p:nvGrpSpPr>
            <p:cNvPr id="22" name="群組 21"/>
            <p:cNvGrpSpPr/>
            <p:nvPr/>
          </p:nvGrpSpPr>
          <p:grpSpPr>
            <a:xfrm>
              <a:off x="2517792" y="954033"/>
              <a:ext cx="2808312" cy="827448"/>
              <a:chOff x="394216" y="1386081"/>
              <a:chExt cx="1872208" cy="827448"/>
            </a:xfrm>
            <a:solidFill>
              <a:srgbClr val="D60093"/>
            </a:solidFill>
          </p:grpSpPr>
          <p:sp>
            <p:nvSpPr>
              <p:cNvPr id="26" name="圓角矩形 25"/>
              <p:cNvSpPr/>
              <p:nvPr/>
            </p:nvSpPr>
            <p:spPr>
              <a:xfrm>
                <a:off x="437584" y="1386081"/>
                <a:ext cx="1828840" cy="827448"/>
              </a:xfrm>
              <a:prstGeom prst="roundRect">
                <a:avLst/>
              </a:prstGeom>
              <a:solidFill>
                <a:srgbClr val="7B1FA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94216" y="1533740"/>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200" b="1" dirty="0">
                    <a:latin typeface="微軟正黑體" panose="020B0604030504040204" pitchFamily="34" charset="-120"/>
                    <a:ea typeface="微軟正黑體" panose="020B0604030504040204" pitchFamily="34" charset="-120"/>
                  </a:rPr>
                  <a:t>核心素養</a:t>
                </a:r>
              </a:p>
            </p:txBody>
          </p:sp>
        </p:grpSp>
        <p:grpSp>
          <p:nvGrpSpPr>
            <p:cNvPr id="23" name="群組 22"/>
            <p:cNvGrpSpPr/>
            <p:nvPr/>
          </p:nvGrpSpPr>
          <p:grpSpPr>
            <a:xfrm>
              <a:off x="2557686" y="2504514"/>
              <a:ext cx="3484997" cy="982948"/>
              <a:chOff x="468817" y="1352386"/>
              <a:chExt cx="2323331" cy="982948"/>
            </a:xfrm>
            <a:solidFill>
              <a:srgbClr val="FF3300"/>
            </a:solidFill>
          </p:grpSpPr>
          <p:sp>
            <p:nvSpPr>
              <p:cNvPr id="24" name="圓角矩形 23"/>
              <p:cNvSpPr/>
              <p:nvPr/>
            </p:nvSpPr>
            <p:spPr>
              <a:xfrm>
                <a:off x="468817" y="1352386"/>
                <a:ext cx="2323331" cy="982948"/>
              </a:xfrm>
              <a:prstGeom prst="roundRect">
                <a:avLst/>
              </a:prstGeom>
              <a:solidFill>
                <a:srgbClr val="E651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501801" y="1636285"/>
                <a:ext cx="2271282" cy="50778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700" b="1" dirty="0">
                    <a:solidFill>
                      <a:schemeClr val="bg1"/>
                    </a:solidFill>
                    <a:latin typeface="微軟正黑體" panose="020B0604030504040204" pitchFamily="34" charset="-120"/>
                    <a:ea typeface="微軟正黑體" panose="020B0604030504040204" pitchFamily="34" charset="-120"/>
                  </a:rPr>
                  <a:t>各教育階段核心素養</a:t>
                </a:r>
              </a:p>
            </p:txBody>
          </p:sp>
        </p:grpSp>
      </p:grpSp>
      <p:grpSp>
        <p:nvGrpSpPr>
          <p:cNvPr id="30" name="群組 29"/>
          <p:cNvGrpSpPr>
            <a:grpSpLocks/>
          </p:cNvGrpSpPr>
          <p:nvPr/>
        </p:nvGrpSpPr>
        <p:grpSpPr bwMode="auto">
          <a:xfrm>
            <a:off x="555095" y="4671541"/>
            <a:ext cx="6434870" cy="996183"/>
            <a:chOff x="-67589" y="4144566"/>
            <a:chExt cx="5852164" cy="996089"/>
          </a:xfrm>
        </p:grpSpPr>
        <p:grpSp>
          <p:nvGrpSpPr>
            <p:cNvPr id="31" name="群組 79"/>
            <p:cNvGrpSpPr>
              <a:grpSpLocks/>
            </p:cNvGrpSpPr>
            <p:nvPr/>
          </p:nvGrpSpPr>
          <p:grpSpPr bwMode="auto">
            <a:xfrm>
              <a:off x="2411788" y="4176568"/>
              <a:ext cx="3372787" cy="964087"/>
              <a:chOff x="2411788" y="4176568"/>
              <a:chExt cx="3372787" cy="964087"/>
            </a:xfrm>
          </p:grpSpPr>
          <p:cxnSp>
            <p:nvCxnSpPr>
              <p:cNvPr id="35" name="直線接點 34"/>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36" name="群組 34"/>
              <p:cNvGrpSpPr>
                <a:grpSpLocks/>
              </p:cNvGrpSpPr>
              <p:nvPr/>
            </p:nvGrpSpPr>
            <p:grpSpPr bwMode="auto">
              <a:xfrm>
                <a:off x="2646015" y="4176568"/>
                <a:ext cx="3138560" cy="964087"/>
                <a:chOff x="523170" y="1440264"/>
                <a:chExt cx="2205475" cy="964087"/>
              </a:xfrm>
            </p:grpSpPr>
            <p:sp>
              <p:nvSpPr>
                <p:cNvPr id="37" name="圓角矩形 36"/>
                <p:cNvSpPr/>
                <p:nvPr/>
              </p:nvSpPr>
              <p:spPr>
                <a:xfrm>
                  <a:off x="593439" y="1440264"/>
                  <a:ext cx="2110313" cy="964087"/>
                </a:xfrm>
                <a:prstGeom prst="roundRect">
                  <a:avLst/>
                </a:prstGeom>
                <a:solidFill>
                  <a:srgbClr val="2E7D3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523170" y="1732742"/>
                  <a:ext cx="2205475" cy="47700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32" name="群組 31"/>
            <p:cNvGrpSpPr>
              <a:grpSpLocks/>
            </p:cNvGrpSpPr>
            <p:nvPr/>
          </p:nvGrpSpPr>
          <p:grpSpPr bwMode="auto">
            <a:xfrm>
              <a:off x="-67589" y="4144566"/>
              <a:ext cx="2663605" cy="792088"/>
              <a:chOff x="488522" y="1408262"/>
              <a:chExt cx="1871723" cy="792088"/>
            </a:xfrm>
          </p:grpSpPr>
          <p:sp>
            <p:nvSpPr>
              <p:cNvPr id="33" name="圓角矩形 32"/>
              <p:cNvSpPr/>
              <p:nvPr/>
            </p:nvSpPr>
            <p:spPr>
              <a:xfrm>
                <a:off x="542865" y="1408262"/>
                <a:ext cx="1770218" cy="792088"/>
              </a:xfrm>
              <a:prstGeom prst="roundRect">
                <a:avLst/>
              </a:prstGeom>
              <a:solidFill>
                <a:srgbClr val="C8195D"/>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488522" y="1570988"/>
                <a:ext cx="1871723" cy="49239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科目綱要</a:t>
                </a:r>
              </a:p>
            </p:txBody>
          </p:sp>
        </p:grpSp>
      </p:grpSp>
      <p:grpSp>
        <p:nvGrpSpPr>
          <p:cNvPr id="39" name="群組 38"/>
          <p:cNvGrpSpPr/>
          <p:nvPr/>
        </p:nvGrpSpPr>
        <p:grpSpPr>
          <a:xfrm>
            <a:off x="7815545" y="3504307"/>
            <a:ext cx="3741018" cy="1055159"/>
            <a:chOff x="611560" y="1412776"/>
            <a:chExt cx="1973409" cy="792088"/>
          </a:xfrm>
          <a:solidFill>
            <a:srgbClr val="008080"/>
          </a:solidFill>
        </p:grpSpPr>
        <p:sp>
          <p:nvSpPr>
            <p:cNvPr id="40" name="圓角矩形 39"/>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611560" y="1628800"/>
              <a:ext cx="1973409" cy="36966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2" name="群組 41"/>
          <p:cNvGrpSpPr>
            <a:grpSpLocks/>
          </p:cNvGrpSpPr>
          <p:nvPr/>
        </p:nvGrpSpPr>
        <p:grpSpPr bwMode="auto">
          <a:xfrm>
            <a:off x="7470889" y="5815308"/>
            <a:ext cx="4310260" cy="971494"/>
            <a:chOff x="973948" y="1488355"/>
            <a:chExt cx="2144531" cy="792088"/>
          </a:xfrm>
        </p:grpSpPr>
        <p:sp>
          <p:nvSpPr>
            <p:cNvPr id="43" name="圓角矩形 42"/>
            <p:cNvSpPr/>
            <p:nvPr/>
          </p:nvSpPr>
          <p:spPr>
            <a:xfrm>
              <a:off x="1003722" y="1488355"/>
              <a:ext cx="2114757" cy="792088"/>
            </a:xfrm>
            <a:prstGeom prst="roundRect">
              <a:avLst/>
            </a:prstGeom>
            <a:solidFill>
              <a:srgbClr val="1565C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973948" y="1530477"/>
              <a:ext cx="1973409" cy="67753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45" name="群組 44"/>
          <p:cNvGrpSpPr>
            <a:grpSpLocks/>
          </p:cNvGrpSpPr>
          <p:nvPr/>
        </p:nvGrpSpPr>
        <p:grpSpPr bwMode="auto">
          <a:xfrm>
            <a:off x="5977185" y="3913810"/>
            <a:ext cx="4949742" cy="2659154"/>
            <a:chOff x="4777886" y="3429000"/>
            <a:chExt cx="3853441" cy="2463610"/>
          </a:xfrm>
        </p:grpSpPr>
        <p:cxnSp>
          <p:nvCxnSpPr>
            <p:cNvPr id="46" name="直線單箭頭接點 45"/>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47" name="群組 60"/>
            <p:cNvGrpSpPr>
              <a:grpSpLocks/>
            </p:cNvGrpSpPr>
            <p:nvPr/>
          </p:nvGrpSpPr>
          <p:grpSpPr bwMode="auto">
            <a:xfrm>
              <a:off x="4777886" y="3429000"/>
              <a:ext cx="3853441" cy="2463610"/>
              <a:chOff x="4777886" y="3429000"/>
              <a:chExt cx="3853441" cy="2463610"/>
            </a:xfrm>
          </p:grpSpPr>
          <p:grpSp>
            <p:nvGrpSpPr>
              <p:cNvPr id="48" name="群組 81"/>
              <p:cNvGrpSpPr>
                <a:grpSpLocks/>
              </p:cNvGrpSpPr>
              <p:nvPr/>
            </p:nvGrpSpPr>
            <p:grpSpPr bwMode="auto">
              <a:xfrm>
                <a:off x="4777886" y="3429000"/>
                <a:ext cx="3853441" cy="2463610"/>
                <a:chOff x="4777886" y="3429000"/>
                <a:chExt cx="3853441" cy="2463610"/>
              </a:xfrm>
            </p:grpSpPr>
            <p:sp>
              <p:nvSpPr>
                <p:cNvPr id="50" name="文字方塊 74"/>
                <p:cNvSpPr txBox="1">
                  <a:spLocks noChangeArrowheads="1"/>
                </p:cNvSpPr>
                <p:nvPr/>
              </p:nvSpPr>
              <p:spPr bwMode="auto">
                <a:xfrm>
                  <a:off x="4777886" y="5430904"/>
                  <a:ext cx="79937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對應</a:t>
                  </a:r>
                </a:p>
              </p:txBody>
            </p:sp>
            <p:grpSp>
              <p:nvGrpSpPr>
                <p:cNvPr id="51" name="群組 80"/>
                <p:cNvGrpSpPr>
                  <a:grpSpLocks/>
                </p:cNvGrpSpPr>
                <p:nvPr/>
              </p:nvGrpSpPr>
              <p:grpSpPr bwMode="auto">
                <a:xfrm>
                  <a:off x="5360659" y="3429000"/>
                  <a:ext cx="3270668" cy="2303668"/>
                  <a:chOff x="5360659" y="3429000"/>
                  <a:chExt cx="3270668" cy="2303668"/>
                </a:xfrm>
              </p:grpSpPr>
              <p:grpSp>
                <p:nvGrpSpPr>
                  <p:cNvPr id="53" name="群組 56"/>
                  <p:cNvGrpSpPr>
                    <a:grpSpLocks/>
                  </p:cNvGrpSpPr>
                  <p:nvPr/>
                </p:nvGrpSpPr>
                <p:grpSpPr bwMode="auto">
                  <a:xfrm>
                    <a:off x="5360659" y="4815011"/>
                    <a:ext cx="1079484" cy="917657"/>
                    <a:chOff x="5360659" y="4815011"/>
                    <a:chExt cx="1079484" cy="917657"/>
                  </a:xfrm>
                </p:grpSpPr>
                <p:sp>
                  <p:nvSpPr>
                    <p:cNvPr id="62" name="弧形 61"/>
                    <p:cNvSpPr/>
                    <p:nvPr/>
                  </p:nvSpPr>
                  <p:spPr>
                    <a:xfrm rot="11418018">
                      <a:off x="5360659" y="4815011"/>
                      <a:ext cx="1079484"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3" name="直線單箭頭接點 62"/>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4" name="群組 64"/>
                  <p:cNvGrpSpPr>
                    <a:grpSpLocks/>
                  </p:cNvGrpSpPr>
                  <p:nvPr/>
                </p:nvGrpSpPr>
                <p:grpSpPr bwMode="auto">
                  <a:xfrm>
                    <a:off x="6822751" y="4050675"/>
                    <a:ext cx="863588" cy="1106671"/>
                    <a:chOff x="7411484" y="4055866"/>
                    <a:chExt cx="863588" cy="1106671"/>
                  </a:xfrm>
                </p:grpSpPr>
                <p:sp>
                  <p:nvSpPr>
                    <p:cNvPr id="60" name="弧形 59"/>
                    <p:cNvSpPr/>
                    <p:nvPr/>
                  </p:nvSpPr>
                  <p:spPr>
                    <a:xfrm rot="4161580">
                      <a:off x="7303455" y="4158199"/>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1" name="直線單箭頭接點 60"/>
                    <p:cNvCxnSpPr/>
                    <p:nvPr/>
                  </p:nvCxnSpPr>
                  <p:spPr>
                    <a:xfrm flipH="1">
                      <a:off x="7968664" y="5012306"/>
                      <a:ext cx="215897" cy="1444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5" name="群組 73"/>
                  <p:cNvGrpSpPr>
                    <a:grpSpLocks/>
                  </p:cNvGrpSpPr>
                  <p:nvPr/>
                </p:nvGrpSpPr>
                <p:grpSpPr bwMode="auto">
                  <a:xfrm>
                    <a:off x="5422954" y="3429000"/>
                    <a:ext cx="919234" cy="1126765"/>
                    <a:chOff x="5422954" y="3429000"/>
                    <a:chExt cx="919234" cy="1126765"/>
                  </a:xfrm>
                </p:grpSpPr>
                <p:sp>
                  <p:nvSpPr>
                    <p:cNvPr id="57" name="弧形 5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58" name="直線單箭頭接點 5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59" name="直線單箭頭接點 5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56" name="文字方塊 75"/>
                  <p:cNvSpPr txBox="1">
                    <a:spLocks noChangeArrowheads="1"/>
                  </p:cNvSpPr>
                  <p:nvPr/>
                </p:nvSpPr>
                <p:spPr bwMode="auto">
                  <a:xfrm>
                    <a:off x="7595828" y="4377845"/>
                    <a:ext cx="1035499"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sp>
              <p:nvSpPr>
                <p:cNvPr id="52" name="文字方塊 77"/>
                <p:cNvSpPr txBox="1">
                  <a:spLocks noChangeArrowheads="1"/>
                </p:cNvSpPr>
                <p:nvPr/>
              </p:nvSpPr>
              <p:spPr bwMode="auto">
                <a:xfrm>
                  <a:off x="5450372" y="3754173"/>
                  <a:ext cx="96319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cxnSp>
            <p:nvCxnSpPr>
              <p:cNvPr id="49" name="直線單箭頭接點 48"/>
              <p:cNvCxnSpPr>
                <a:stCxn id="60" idx="0"/>
              </p:cNvCxnSpPr>
              <p:nvPr/>
            </p:nvCxnSpPr>
            <p:spPr>
              <a:xfrm flipH="1" flipV="1">
                <a:off x="7541854" y="4267275"/>
                <a:ext cx="84136" cy="10002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6627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2)">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horizont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7511648" y="2160112"/>
            <a:ext cx="2776034" cy="794037"/>
          </a:xfrm>
          <a:prstGeom prst="rect">
            <a:avLst/>
          </a:prstGeom>
          <a:solidFill>
            <a:schemeClr val="accent4"/>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核心素養</a:t>
            </a:r>
          </a:p>
        </p:txBody>
      </p:sp>
      <p:sp>
        <p:nvSpPr>
          <p:cNvPr id="12" name="標題 1"/>
          <p:cNvSpPr txBox="1">
            <a:spLocks/>
          </p:cNvSpPr>
          <p:nvPr/>
        </p:nvSpPr>
        <p:spPr>
          <a:xfrm>
            <a:off x="7601992" y="3589738"/>
            <a:ext cx="2732783" cy="1041331"/>
          </a:xfrm>
          <a:prstGeom prst="rect">
            <a:avLst/>
          </a:prstGeom>
          <a:solidFill>
            <a:schemeClr val="accent4">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學習重點</a:t>
            </a:r>
          </a:p>
        </p:txBody>
      </p:sp>
      <p:sp>
        <p:nvSpPr>
          <p:cNvPr id="19" name="標題 1"/>
          <p:cNvSpPr txBox="1">
            <a:spLocks/>
          </p:cNvSpPr>
          <p:nvPr/>
        </p:nvSpPr>
        <p:spPr>
          <a:xfrm>
            <a:off x="8994268"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0" name="標題 1"/>
          <p:cNvSpPr txBox="1">
            <a:spLocks/>
          </p:cNvSpPr>
          <p:nvPr/>
        </p:nvSpPr>
        <p:spPr>
          <a:xfrm>
            <a:off x="6702655"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1" name="向下箭號 20"/>
          <p:cNvSpPr/>
          <p:nvPr/>
        </p:nvSpPr>
        <p:spPr>
          <a:xfrm>
            <a:off x="8842669" y="3067345"/>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4" name="向右箭號 23"/>
          <p:cNvSpPr/>
          <p:nvPr/>
        </p:nvSpPr>
        <p:spPr>
          <a:xfrm>
            <a:off x="4802435" y="2359503"/>
            <a:ext cx="2738898" cy="1412237"/>
          </a:xfrm>
          <a:prstGeom prst="stripedRightArrow">
            <a:avLst>
              <a:gd name="adj1" fmla="val 50000"/>
              <a:gd name="adj2" fmla="val 8585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prstClr val="white"/>
              </a:solidFill>
              <a:latin typeface="微軟正黑體" panose="020B0604030504040204" pitchFamily="34" charset="-120"/>
              <a:ea typeface="微軟正黑體" panose="020B0604030504040204" pitchFamily="34" charset="-120"/>
            </a:endParaRPr>
          </a:p>
        </p:txBody>
      </p:sp>
      <p:sp>
        <p:nvSpPr>
          <p:cNvPr id="26" name="標題 1"/>
          <p:cNvSpPr txBox="1">
            <a:spLocks/>
          </p:cNvSpPr>
          <p:nvPr/>
        </p:nvSpPr>
        <p:spPr>
          <a:xfrm>
            <a:off x="10527049" y="2168394"/>
            <a:ext cx="1194930" cy="7915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27" name="標題 1"/>
          <p:cNvSpPr txBox="1">
            <a:spLocks/>
          </p:cNvSpPr>
          <p:nvPr/>
        </p:nvSpPr>
        <p:spPr>
          <a:xfrm>
            <a:off x="10456699" y="3762614"/>
            <a:ext cx="1335630" cy="7548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cxnSp>
        <p:nvCxnSpPr>
          <p:cNvPr id="30" name="直線單箭頭接點 29"/>
          <p:cNvCxnSpPr/>
          <p:nvPr/>
        </p:nvCxnSpPr>
        <p:spPr>
          <a:xfrm>
            <a:off x="11136934" y="3292274"/>
            <a:ext cx="0" cy="398833"/>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標題 1"/>
          <p:cNvSpPr txBox="1">
            <a:spLocks/>
          </p:cNvSpPr>
          <p:nvPr/>
        </p:nvSpPr>
        <p:spPr>
          <a:xfrm>
            <a:off x="2396158" y="6114295"/>
            <a:ext cx="2390029"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sp>
        <p:nvSpPr>
          <p:cNvPr id="33" name="標題 1"/>
          <p:cNvSpPr txBox="1">
            <a:spLocks/>
          </p:cNvSpPr>
          <p:nvPr/>
        </p:nvSpPr>
        <p:spPr>
          <a:xfrm>
            <a:off x="2483833" y="5434510"/>
            <a:ext cx="2569554" cy="8168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sp>
        <p:nvSpPr>
          <p:cNvPr id="34" name="標題 1"/>
          <p:cNvSpPr txBox="1">
            <a:spLocks/>
          </p:cNvSpPr>
          <p:nvPr/>
        </p:nvSpPr>
        <p:spPr>
          <a:xfrm>
            <a:off x="2410940" y="2198538"/>
            <a:ext cx="2215677" cy="750196"/>
          </a:xfrm>
          <a:prstGeom prst="rect">
            <a:avLst/>
          </a:prstGeom>
          <a:solidFill>
            <a:schemeClr val="accent2">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基本能力</a:t>
            </a:r>
          </a:p>
        </p:txBody>
      </p:sp>
      <p:sp>
        <p:nvSpPr>
          <p:cNvPr id="35" name="標題 1"/>
          <p:cNvSpPr txBox="1">
            <a:spLocks/>
          </p:cNvSpPr>
          <p:nvPr/>
        </p:nvSpPr>
        <p:spPr>
          <a:xfrm>
            <a:off x="2386450" y="3617112"/>
            <a:ext cx="2264658" cy="1067123"/>
          </a:xfrm>
          <a:prstGeom prst="rect">
            <a:avLst/>
          </a:prstGeom>
          <a:solidFill>
            <a:schemeClr val="accent2">
              <a:lumMod val="40000"/>
              <a:lumOff val="6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能力指標</a:t>
            </a:r>
          </a:p>
        </p:txBody>
      </p:sp>
      <p:sp>
        <p:nvSpPr>
          <p:cNvPr id="36" name="標題 1"/>
          <p:cNvSpPr txBox="1">
            <a:spLocks/>
          </p:cNvSpPr>
          <p:nvPr/>
        </p:nvSpPr>
        <p:spPr>
          <a:xfrm>
            <a:off x="2652896" y="4457574"/>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37" name="向下箭號 36"/>
          <p:cNvSpPr/>
          <p:nvPr/>
        </p:nvSpPr>
        <p:spPr>
          <a:xfrm>
            <a:off x="3449412" y="3060332"/>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8" name="標題 1"/>
          <p:cNvSpPr txBox="1">
            <a:spLocks/>
          </p:cNvSpPr>
          <p:nvPr/>
        </p:nvSpPr>
        <p:spPr>
          <a:xfrm>
            <a:off x="844325" y="2083893"/>
            <a:ext cx="1639508" cy="7696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39" name="標題 1"/>
          <p:cNvSpPr txBox="1">
            <a:spLocks/>
          </p:cNvSpPr>
          <p:nvPr/>
        </p:nvSpPr>
        <p:spPr>
          <a:xfrm>
            <a:off x="890443" y="3565909"/>
            <a:ext cx="1435348" cy="7532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grpSp>
        <p:nvGrpSpPr>
          <p:cNvPr id="29" name="组合 51"/>
          <p:cNvGrpSpPr/>
          <p:nvPr/>
        </p:nvGrpSpPr>
        <p:grpSpPr>
          <a:xfrm>
            <a:off x="11497056" y="130126"/>
            <a:ext cx="694944" cy="286323"/>
            <a:chOff x="0" y="244029"/>
            <a:chExt cx="694944" cy="624651"/>
          </a:xfrm>
          <a:solidFill>
            <a:srgbClr val="80A0DA"/>
          </a:solidFill>
        </p:grpSpPr>
        <p:sp>
          <p:nvSpPr>
            <p:cNvPr id="31" name="矩形 3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41"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43" name="標題 1"/>
          <p:cNvSpPr txBox="1">
            <a:spLocks/>
          </p:cNvSpPr>
          <p:nvPr/>
        </p:nvSpPr>
        <p:spPr>
          <a:xfrm>
            <a:off x="484939" y="447579"/>
            <a:ext cx="11370296"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（三</a:t>
            </a:r>
            <a:r>
              <a:rPr lang="en-US" altLang="zh-TW" sz="4800" b="1" dirty="0">
                <a:solidFill>
                  <a:srgbClr val="002D40"/>
                </a:solidFill>
                <a:latin typeface="微軟正黑體" panose="020B0604030504040204" pitchFamily="34" charset="-120"/>
                <a:ea typeface="微軟正黑體" panose="020B0604030504040204" pitchFamily="34" charset="-120"/>
              </a:rPr>
              <a:t>-4</a:t>
            </a:r>
            <a:r>
              <a:rPr lang="zh-TW" altLang="en-US" sz="4800" b="1" dirty="0">
                <a:solidFill>
                  <a:srgbClr val="002D40"/>
                </a:solidFill>
                <a:latin typeface="微軟正黑體" panose="020B0604030504040204" pitchFamily="34" charset="-120"/>
                <a:ea typeface="微軟正黑體" panose="020B0604030504040204" pitchFamily="34" charset="-120"/>
              </a:rPr>
              <a:t>）新課綱最重要的兩點改變</a:t>
            </a:r>
          </a:p>
        </p:txBody>
      </p:sp>
      <p:sp>
        <p:nvSpPr>
          <p:cNvPr id="44"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14</a:t>
            </a:fld>
            <a:endParaRPr lang="zh-TW" altLang="en-US" dirty="0">
              <a:solidFill>
                <a:srgbClr val="80A0DA"/>
              </a:solidFill>
            </a:endParaRPr>
          </a:p>
        </p:txBody>
      </p:sp>
      <p:pic>
        <p:nvPicPr>
          <p:cNvPr id="45" name="圖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6" name="文字方塊 45"/>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628449" y="4882390"/>
            <a:ext cx="4642800" cy="1739681"/>
            <a:chOff x="6628449" y="4754798"/>
            <a:chExt cx="4642800" cy="1739681"/>
          </a:xfrm>
        </p:grpSpPr>
        <p:sp>
          <p:nvSpPr>
            <p:cNvPr id="15" name="標題 1"/>
            <p:cNvSpPr txBox="1">
              <a:spLocks/>
            </p:cNvSpPr>
            <p:nvPr/>
          </p:nvSpPr>
          <p:spPr>
            <a:xfrm>
              <a:off x="9281161" y="5080501"/>
              <a:ext cx="1990088" cy="416461"/>
            </a:xfrm>
            <a:prstGeom prst="rect">
              <a:avLst/>
            </a:prstGeom>
            <a:solidFill>
              <a:schemeClr val="bg1"/>
            </a:solidFill>
            <a:ln w="38100">
              <a:solidFill>
                <a:schemeClr val="accent6"/>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學習內容</a:t>
              </a:r>
            </a:p>
          </p:txBody>
        </p:sp>
        <p:sp>
          <p:nvSpPr>
            <p:cNvPr id="17" name="標題 1"/>
            <p:cNvSpPr txBox="1">
              <a:spLocks/>
            </p:cNvSpPr>
            <p:nvPr/>
          </p:nvSpPr>
          <p:spPr>
            <a:xfrm>
              <a:off x="6628449" y="5055927"/>
              <a:ext cx="2069782" cy="416029"/>
            </a:xfrm>
            <a:prstGeom prst="rect">
              <a:avLst/>
            </a:prstGeom>
            <a:solidFill>
              <a:schemeClr val="bg1"/>
            </a:solidFill>
            <a:ln w="38100">
              <a:solidFill>
                <a:schemeClr val="accent1"/>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學習表現</a:t>
              </a:r>
            </a:p>
          </p:txBody>
        </p:sp>
        <p:sp>
          <p:nvSpPr>
            <p:cNvPr id="42" name="左大括弧 41"/>
            <p:cNvSpPr/>
            <p:nvPr/>
          </p:nvSpPr>
          <p:spPr>
            <a:xfrm rot="5400000">
              <a:off x="8862780" y="3775199"/>
              <a:ext cx="262976"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8" name="左大括弧 47"/>
            <p:cNvSpPr/>
            <p:nvPr/>
          </p:nvSpPr>
          <p:spPr>
            <a:xfrm rot="5400000" flipH="1">
              <a:off x="8830071" y="4610452"/>
              <a:ext cx="328394"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9" name="標題 1"/>
            <p:cNvSpPr txBox="1">
              <a:spLocks/>
            </p:cNvSpPr>
            <p:nvPr/>
          </p:nvSpPr>
          <p:spPr>
            <a:xfrm>
              <a:off x="7714637" y="6029232"/>
              <a:ext cx="2620138"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grpSp>
      <p:sp>
        <p:nvSpPr>
          <p:cNvPr id="51" name="向下箭號 50"/>
          <p:cNvSpPr/>
          <p:nvPr/>
        </p:nvSpPr>
        <p:spPr>
          <a:xfrm>
            <a:off x="3449412" y="4769729"/>
            <a:ext cx="266068" cy="126486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7" name="標題 1"/>
          <p:cNvSpPr txBox="1">
            <a:spLocks/>
          </p:cNvSpPr>
          <p:nvPr/>
        </p:nvSpPr>
        <p:spPr>
          <a:xfrm>
            <a:off x="2410940" y="1219887"/>
            <a:ext cx="2215677"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九年一貫</a:t>
            </a:r>
          </a:p>
        </p:txBody>
      </p:sp>
      <p:sp>
        <p:nvSpPr>
          <p:cNvPr id="50" name="標題 1"/>
          <p:cNvSpPr txBox="1">
            <a:spLocks/>
          </p:cNvSpPr>
          <p:nvPr/>
        </p:nvSpPr>
        <p:spPr>
          <a:xfrm>
            <a:off x="7541333" y="1202464"/>
            <a:ext cx="2793441"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十二年國教</a:t>
            </a:r>
          </a:p>
        </p:txBody>
      </p:sp>
    </p:spTree>
    <p:extLst>
      <p:ext uri="{BB962C8B-B14F-4D97-AF65-F5344CB8AC3E}">
        <p14:creationId xmlns:p14="http://schemas.microsoft.com/office/powerpoint/2010/main" val="2646739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nodePh="1">
                                  <p:stCondLst>
                                    <p:cond delay="0"/>
                                  </p:stCondLst>
                                  <p:endCondLst>
                                    <p:cond evt="begin" delay="0">
                                      <p:tn val="50"/>
                                    </p:cond>
                                  </p:end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nodePh="1">
                                  <p:stCondLst>
                                    <p:cond delay="0"/>
                                  </p:stCondLst>
                                  <p:endCondLst>
                                    <p:cond evt="begin" delay="0">
                                      <p:tn val="58"/>
                                    </p:cond>
                                  </p:end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nodePh="1">
                                  <p:stCondLst>
                                    <p:cond delay="0"/>
                                  </p:stCondLst>
                                  <p:endCondLst>
                                    <p:cond evt="begin" delay="0">
                                      <p:tn val="63"/>
                                    </p:cond>
                                  </p:end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grpId="0" nodeType="withEffect" nodePh="1">
                                  <p:stCondLst>
                                    <p:cond delay="0"/>
                                  </p:stCondLst>
                                  <p:endCondLst>
                                    <p:cond evt="begin" delay="0">
                                      <p:tn val="66"/>
                                    </p:cond>
                                  </p:end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arn(inVertical)">
                                      <p:cBhvr>
                                        <p:cTn id="76" dur="500"/>
                                        <p:tgtEl>
                                          <p:spTgt spid="4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arn(inVertical)">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P spid="21" grpId="0" animBg="1"/>
      <p:bldP spid="24" grpId="0" animBg="1"/>
      <p:bldP spid="26" grpId="0"/>
      <p:bldP spid="27" grpId="0"/>
      <p:bldP spid="32" grpId="0" animBg="1"/>
      <p:bldP spid="33" grpId="0"/>
      <p:bldP spid="34" grpId="0" animBg="1"/>
      <p:bldP spid="35" grpId="0" animBg="1"/>
      <p:bldP spid="36" grpId="0"/>
      <p:bldP spid="37" grpId="0" animBg="1"/>
      <p:bldP spid="38" grpId="0"/>
      <p:bldP spid="39" grpId="0"/>
      <p:bldP spid="51" grpId="0" animBg="1"/>
      <p:bldP spid="47"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接點 58"/>
          <p:cNvCxnSpPr/>
          <p:nvPr/>
        </p:nvCxnSpPr>
        <p:spPr>
          <a:xfrm>
            <a:off x="10238340" y="3174789"/>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9035970" y="3195557"/>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2" idx="0"/>
          </p:cNvCxnSpPr>
          <p:nvPr/>
        </p:nvCxnSpPr>
        <p:spPr>
          <a:xfrm flipH="1">
            <a:off x="9013786" y="3242159"/>
            <a:ext cx="22184" cy="156032"/>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sp>
        <p:nvSpPr>
          <p:cNvPr id="54" name="左大括弧 53"/>
          <p:cNvSpPr/>
          <p:nvPr/>
        </p:nvSpPr>
        <p:spPr>
          <a:xfrm rot="5400000">
            <a:off x="7218743" y="-134573"/>
            <a:ext cx="244254" cy="4292060"/>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5" name="左大括弧 54"/>
          <p:cNvSpPr/>
          <p:nvPr/>
        </p:nvSpPr>
        <p:spPr>
          <a:xfrm rot="5400000">
            <a:off x="9394119" y="1287659"/>
            <a:ext cx="318312" cy="3843322"/>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8" name="投影片編號版面配置區 4"/>
          <p:cNvSpPr txBox="1">
            <a:spLocks/>
          </p:cNvSpPr>
          <p:nvPr/>
        </p:nvSpPr>
        <p:spPr>
          <a:xfrm>
            <a:off x="8692513" y="6400724"/>
            <a:ext cx="2057400" cy="273844"/>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200" kern="1200">
                <a:solidFill>
                  <a:srgbClr val="898989"/>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fld id="{7F950879-ED91-4A0C-B7CD-FC86726C4298}" type="slidenum">
              <a:rPr lang="zh-TW" altLang="en-US" smtClean="0">
                <a:solidFill>
                  <a:srgbClr val="80A0DA"/>
                </a:solidFill>
              </a:rPr>
              <a:pPr/>
              <a:t>15</a:t>
            </a:fld>
            <a:endParaRPr lang="zh-TW" altLang="en-US" dirty="0">
              <a:solidFill>
                <a:srgbClr val="80A0DA"/>
              </a:solidFill>
            </a:endParaRPr>
          </a:p>
        </p:txBody>
      </p:sp>
      <p:pic>
        <p:nvPicPr>
          <p:cNvPr id="60" name="圖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998" y="6282771"/>
            <a:ext cx="410684" cy="410684"/>
          </a:xfrm>
          <a:prstGeom prst="rect">
            <a:avLst/>
          </a:prstGeom>
        </p:spPr>
      </p:pic>
      <p:sp>
        <p:nvSpPr>
          <p:cNvPr id="62" name="文字方塊 61"/>
          <p:cNvSpPr txBox="1"/>
          <p:nvPr/>
        </p:nvSpPr>
        <p:spPr>
          <a:xfrm>
            <a:off x="8550015" y="6312611"/>
            <a:ext cx="1503938"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5990811" y="785550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29421C-1006-41F8-886E-A990FC845E49}" type="slidenum">
              <a:rPr lang="en-US" altLang="zh-TW">
                <a:solidFill>
                  <a:srgbClr val="898989"/>
                </a:solidFill>
                <a:latin typeface="微軟正黑體" panose="020B0604030504040204" pitchFamily="34" charset="-120"/>
                <a:ea typeface="微軟正黑體" panose="020B0604030504040204" pitchFamily="34" charset="-120"/>
              </a:rPr>
              <a:pPr/>
              <a:t>15</a:t>
            </a:fld>
            <a:endParaRPr lang="en-US" altLang="zh-TW" dirty="0">
              <a:solidFill>
                <a:srgbClr val="898989"/>
              </a:solidFill>
              <a:latin typeface="微軟正黑體" panose="020B0604030504040204" pitchFamily="34" charset="-120"/>
              <a:ea typeface="微軟正黑體" panose="020B0604030504040204" pitchFamily="34" charset="-120"/>
            </a:endParaRPr>
          </a:p>
        </p:txBody>
      </p:sp>
      <p:sp>
        <p:nvSpPr>
          <p:cNvPr id="47" name="圓角矩形 46"/>
          <p:cNvSpPr/>
          <p:nvPr/>
        </p:nvSpPr>
        <p:spPr bwMode="auto">
          <a:xfrm>
            <a:off x="819150" y="3330056"/>
            <a:ext cx="11111111" cy="1194819"/>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主要項目</a:t>
            </a:r>
          </a:p>
        </p:txBody>
      </p:sp>
      <p:sp>
        <p:nvSpPr>
          <p:cNvPr id="48" name="圓角矩形 47"/>
          <p:cNvSpPr/>
          <p:nvPr/>
        </p:nvSpPr>
        <p:spPr bwMode="auto">
          <a:xfrm>
            <a:off x="840805" y="2111694"/>
            <a:ext cx="11125200" cy="89874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課程類型</a:t>
            </a:r>
          </a:p>
        </p:txBody>
      </p:sp>
      <p:sp>
        <p:nvSpPr>
          <p:cNvPr id="49" name="圓角矩形 48"/>
          <p:cNvSpPr/>
          <p:nvPr/>
        </p:nvSpPr>
        <p:spPr bwMode="auto">
          <a:xfrm>
            <a:off x="819150" y="1167890"/>
            <a:ext cx="11168510" cy="695323"/>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教育階段</a:t>
            </a:r>
          </a:p>
        </p:txBody>
      </p:sp>
      <p:sp>
        <p:nvSpPr>
          <p:cNvPr id="52" name="圓角矩形 51"/>
          <p:cNvSpPr/>
          <p:nvPr/>
        </p:nvSpPr>
        <p:spPr bwMode="auto">
          <a:xfrm>
            <a:off x="8367559" y="3398191"/>
            <a:ext cx="1292453" cy="1127761"/>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0505" name="圓角矩形圖說文字 10"/>
          <p:cNvSpPr>
            <a:spLocks noChangeArrowheads="1"/>
          </p:cNvSpPr>
          <p:nvPr/>
        </p:nvSpPr>
        <p:spPr bwMode="auto">
          <a:xfrm>
            <a:off x="685548" y="4737394"/>
            <a:ext cx="5666960" cy="1975327"/>
          </a:xfrm>
          <a:prstGeom prst="wedgeRoundRectCallout">
            <a:avLst>
              <a:gd name="adj1" fmla="val 693"/>
              <a:gd name="adj2" fmla="val -57276"/>
              <a:gd name="adj3" fmla="val 16667"/>
            </a:avLst>
          </a:prstGeom>
          <a:solidFill>
            <a:schemeClr val="bg1"/>
          </a:solidFill>
          <a:ln w="25400" algn="ctr">
            <a:solidFill>
              <a:srgbClr val="385D8A"/>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zh-TW" dirty="0">
              <a:solidFill>
                <a:srgbClr val="C00000"/>
              </a:solidFill>
              <a:latin typeface="微軟正黑體" panose="020B0604030504040204" pitchFamily="34" charset="-120"/>
              <a:ea typeface="微軟正黑體" panose="020B0604030504040204" pitchFamily="34" charset="-120"/>
            </a:endParaRPr>
          </a:p>
          <a:p>
            <a:r>
              <a:rPr lang="zh-TW" altLang="en-US" sz="2400" dirty="0">
                <a:solidFill>
                  <a:srgbClr val="C00000"/>
                </a:solidFill>
                <a:latin typeface="微軟正黑體" panose="020B0604030504040204" pitchFamily="34" charset="-120"/>
                <a:ea typeface="微軟正黑體" panose="020B0604030504040204" pitchFamily="34" charset="-120"/>
              </a:rPr>
              <a:t>部定課程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a:spcBef>
                <a:spcPts val="600"/>
              </a:spcBef>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可混齡、班群學習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鼓勵跨領域統整、鼓勵協同教學</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課程的彈性組合</a:t>
            </a:r>
            <a:r>
              <a:rPr lang="en-US" altLang="zh-TW" sz="2400" dirty="0">
                <a:solidFill>
                  <a:srgbClr val="002D40"/>
                </a:solidFill>
                <a:latin typeface="微軟正黑體" panose="020B0604030504040204" pitchFamily="34" charset="-120"/>
                <a:ea typeface="微軟正黑體" panose="020B0604030504040204" pitchFamily="34" charset="-120"/>
              </a:rPr>
              <a:t>-</a:t>
            </a:r>
            <a:r>
              <a:rPr lang="zh-TW" altLang="en-US" sz="2400" dirty="0">
                <a:solidFill>
                  <a:srgbClr val="002D40"/>
                </a:solidFill>
                <a:latin typeface="微軟正黑體" panose="020B0604030504040204" pitchFamily="34" charset="-120"/>
                <a:ea typeface="微軟正黑體" panose="020B0604030504040204" pitchFamily="34" charset="-120"/>
              </a:rPr>
              <a:t>減少每週學習科目數</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適性分組學習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90488" indent="-90488">
              <a:buClr>
                <a:srgbClr val="C00000"/>
              </a:buClr>
              <a:buFont typeface="Arial" pitchFamily="34" charset="0"/>
              <a:buChar char="•"/>
            </a:pPr>
            <a:endParaRPr lang="en-US" altLang="zh-TW" dirty="0">
              <a:latin typeface="微軟正黑體" panose="020B0604030504040204" pitchFamily="34" charset="-120"/>
              <a:ea typeface="微軟正黑體" panose="020B0604030504040204" pitchFamily="34" charset="-120"/>
            </a:endParaRPr>
          </a:p>
        </p:txBody>
      </p:sp>
      <p:sp>
        <p:nvSpPr>
          <p:cNvPr id="61" name="圓角矩形 60"/>
          <p:cNvSpPr/>
          <p:nvPr/>
        </p:nvSpPr>
        <p:spPr bwMode="auto">
          <a:xfrm>
            <a:off x="6893927" y="3398191"/>
            <a:ext cx="1398145" cy="1135632"/>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1.</a:t>
            </a:r>
            <a:r>
              <a:rPr lang="zh-TW" altLang="zh-TW" sz="2000" b="1" dirty="0">
                <a:latin typeface="微軟正黑體" panose="020B0604030504040204" pitchFamily="34" charset="-120"/>
                <a:ea typeface="微軟正黑體" panose="020B0604030504040204" pitchFamily="34" charset="-120"/>
              </a:rPr>
              <a:t>主題</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議題</a:t>
            </a:r>
            <a:r>
              <a:rPr lang="zh-TW" altLang="zh-TW" sz="2000" b="1" dirty="0">
                <a:latin typeface="微軟正黑體" panose="020B0604030504040204" pitchFamily="34" charset="-120"/>
                <a:ea typeface="微軟正黑體" panose="020B0604030504040204" pitchFamily="34" charset="-120"/>
              </a:rPr>
              <a:t>探究課程</a:t>
            </a:r>
            <a:endParaRPr lang="zh-TW" altLang="en-US" sz="2000" b="1" dirty="0">
              <a:latin typeface="微軟正黑體" panose="020B0604030504040204" pitchFamily="34" charset="-120"/>
              <a:ea typeface="微軟正黑體" panose="020B0604030504040204" pitchFamily="34" charset="-120"/>
            </a:endParaRPr>
          </a:p>
        </p:txBody>
      </p:sp>
      <p:sp>
        <p:nvSpPr>
          <p:cNvPr id="63" name="圓角矩形 16"/>
          <p:cNvSpPr/>
          <p:nvPr/>
        </p:nvSpPr>
        <p:spPr bwMode="auto">
          <a:xfrm>
            <a:off x="3368550" y="3435352"/>
            <a:ext cx="3306094" cy="1010763"/>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八大領域</a:t>
            </a:r>
          </a:p>
        </p:txBody>
      </p:sp>
      <p:sp>
        <p:nvSpPr>
          <p:cNvPr id="64" name="圓角矩形 15"/>
          <p:cNvSpPr/>
          <p:nvPr/>
        </p:nvSpPr>
        <p:spPr bwMode="auto">
          <a:xfrm>
            <a:off x="7675427" y="2142531"/>
            <a:ext cx="3743726" cy="79570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校訂課程：</a:t>
            </a:r>
            <a:r>
              <a:rPr lang="zh-TW" altLang="en-US" sz="3000" b="1" dirty="0">
                <a:solidFill>
                  <a:schemeClr val="bg1"/>
                </a:solidFill>
                <a:latin typeface="微軟正黑體" panose="020B0604030504040204" pitchFamily="34" charset="-120"/>
                <a:ea typeface="微軟正黑體" panose="020B0604030504040204" pitchFamily="34" charset="-120"/>
              </a:rPr>
              <a:t>彈性學習</a:t>
            </a:r>
          </a:p>
        </p:txBody>
      </p:sp>
      <p:sp>
        <p:nvSpPr>
          <p:cNvPr id="56" name="圓角矩形 55"/>
          <p:cNvSpPr/>
          <p:nvPr/>
        </p:nvSpPr>
        <p:spPr bwMode="auto">
          <a:xfrm>
            <a:off x="4980791" y="1231031"/>
            <a:ext cx="4565797" cy="591050"/>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prstClr val="white"/>
                </a:solidFill>
                <a:latin typeface="微軟正黑體" panose="020B0604030504040204" pitchFamily="34" charset="-120"/>
                <a:ea typeface="微軟正黑體" panose="020B0604030504040204" pitchFamily="34" charset="-120"/>
              </a:rPr>
              <a:t>國民中小學</a:t>
            </a:r>
          </a:p>
        </p:txBody>
      </p:sp>
      <p:sp>
        <p:nvSpPr>
          <p:cNvPr id="57" name="圓角矩形圖說文字 56"/>
          <p:cNvSpPr/>
          <p:nvPr/>
        </p:nvSpPr>
        <p:spPr bwMode="auto">
          <a:xfrm>
            <a:off x="6764832" y="4756741"/>
            <a:ext cx="5165429" cy="1963130"/>
          </a:xfrm>
          <a:prstGeom prst="wedgeRoundRectCallout">
            <a:avLst>
              <a:gd name="adj1" fmla="val -15864"/>
              <a:gd name="adj2" fmla="val -58425"/>
              <a:gd name="adj3" fmla="val 16667"/>
            </a:avLst>
          </a:prstGeom>
          <a:solidFill>
            <a:schemeClr val="bg1"/>
          </a:solidFill>
          <a:ln w="222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rgbClr val="C00000"/>
                </a:solidFill>
                <a:latin typeface="微軟正黑體" panose="020B0604030504040204" pitchFamily="34" charset="-120"/>
                <a:ea typeface="微軟正黑體" panose="020B0604030504040204" pitchFamily="34" charset="-120"/>
              </a:rPr>
              <a:t>校訂課程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marL="180975" indent="-180975">
              <a:spcBef>
                <a:spcPts val="600"/>
              </a:spcBef>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訂有四類課程來引導學校規劃</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鼓勵跨領域探究及自主學習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促進適性學習的發展</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活化領域學習</a:t>
            </a: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66" name="圓角矩形 65"/>
          <p:cNvSpPr/>
          <p:nvPr/>
        </p:nvSpPr>
        <p:spPr bwMode="auto">
          <a:xfrm>
            <a:off x="9709552" y="3389244"/>
            <a:ext cx="1161902" cy="1144578"/>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特殊需</a:t>
            </a:r>
            <a:r>
              <a:rPr lang="zh-TW" altLang="en-US" sz="2000" b="1" dirty="0">
                <a:latin typeface="微軟正黑體" panose="020B0604030504040204" pitchFamily="34" charset="-120"/>
                <a:ea typeface="微軟正黑體" panose="020B0604030504040204" pitchFamily="34" charset="-120"/>
              </a:rPr>
              <a:t>求</a:t>
            </a:r>
            <a:r>
              <a:rPr lang="zh-TW" altLang="zh-TW" sz="2000" b="1" dirty="0">
                <a:latin typeface="微軟正黑體" panose="020B0604030504040204" pitchFamily="34" charset="-120"/>
                <a:ea typeface="微軟正黑體" panose="020B0604030504040204" pitchFamily="34" charset="-120"/>
              </a:rPr>
              <a:t>領域課程</a:t>
            </a:r>
            <a:endParaRPr lang="en-US" altLang="zh-TW" sz="2000" b="1" dirty="0">
              <a:latin typeface="微軟正黑體" panose="020B0604030504040204" pitchFamily="34" charset="-120"/>
              <a:ea typeface="微軟正黑體" panose="020B0604030504040204" pitchFamily="34" charset="-120"/>
            </a:endParaRPr>
          </a:p>
        </p:txBody>
      </p:sp>
      <p:sp>
        <p:nvSpPr>
          <p:cNvPr id="20487" name="矩形 67"/>
          <p:cNvSpPr>
            <a:spLocks noChangeArrowheads="1"/>
          </p:cNvSpPr>
          <p:nvPr/>
        </p:nvSpPr>
        <p:spPr bwMode="auto">
          <a:xfrm>
            <a:off x="8416312" y="3460148"/>
            <a:ext cx="1243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r>
              <a:rPr lang="en-US" altLang="zh-TW" sz="2000" b="1" dirty="0">
                <a:solidFill>
                  <a:schemeClr val="lt1"/>
                </a:solidFill>
                <a:latin typeface="微軟正黑體" panose="020B0604030504040204" pitchFamily="34" charset="-120"/>
                <a:ea typeface="微軟正黑體" panose="020B0604030504040204" pitchFamily="34" charset="-120"/>
              </a:rPr>
              <a:t>2.</a:t>
            </a:r>
            <a:r>
              <a:rPr lang="zh-TW" altLang="zh-TW" sz="2000" b="1" dirty="0">
                <a:solidFill>
                  <a:schemeClr val="lt1"/>
                </a:solidFill>
                <a:latin typeface="微軟正黑體" panose="020B0604030504040204" pitchFamily="34" charset="-120"/>
                <a:ea typeface="微軟正黑體" panose="020B0604030504040204" pitchFamily="34" charset="-120"/>
              </a:rPr>
              <a:t>社團活動與技藝課程</a:t>
            </a:r>
            <a:endParaRPr lang="en-US" altLang="zh-TW" sz="2000" b="1" dirty="0">
              <a:solidFill>
                <a:schemeClr val="lt1"/>
              </a:solidFill>
              <a:latin typeface="微軟正黑體" panose="020B0604030504040204" pitchFamily="34" charset="-120"/>
              <a:ea typeface="微軟正黑體" panose="020B0604030504040204" pitchFamily="34" charset="-120"/>
            </a:endParaRPr>
          </a:p>
        </p:txBody>
      </p:sp>
      <p:sp>
        <p:nvSpPr>
          <p:cNvPr id="69" name="圓角矩形 68"/>
          <p:cNvSpPr/>
          <p:nvPr/>
        </p:nvSpPr>
        <p:spPr bwMode="auto">
          <a:xfrm>
            <a:off x="10933312" y="3398192"/>
            <a:ext cx="1068187" cy="1127760"/>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4.</a:t>
            </a:r>
            <a:r>
              <a:rPr lang="zh-TW" altLang="zh-TW" sz="2000" b="1" dirty="0">
                <a:latin typeface="微軟正黑體" panose="020B0604030504040204" pitchFamily="34" charset="-120"/>
                <a:ea typeface="微軟正黑體" panose="020B0604030504040204" pitchFamily="34" charset="-120"/>
              </a:rPr>
              <a:t>其他類課程</a:t>
            </a:r>
            <a:endParaRPr lang="zh-TW" altLang="en-US" sz="2000" b="1" dirty="0">
              <a:latin typeface="微軟正黑體" panose="020B0604030504040204" pitchFamily="34" charset="-120"/>
              <a:ea typeface="微軟正黑體" panose="020B0604030504040204" pitchFamily="34" charset="-120"/>
            </a:endParaRPr>
          </a:p>
        </p:txBody>
      </p:sp>
      <p:sp>
        <p:nvSpPr>
          <p:cNvPr id="33" name="標題 1"/>
          <p:cNvSpPr txBox="1">
            <a:spLocks/>
          </p:cNvSpPr>
          <p:nvPr/>
        </p:nvSpPr>
        <p:spPr bwMode="auto">
          <a:xfrm>
            <a:off x="-361950" y="59287"/>
            <a:ext cx="1251280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a:t>
            </a:r>
            <a:r>
              <a:rPr lang="en-US" altLang="zh-TW" sz="3600" b="1" dirty="0">
                <a:solidFill>
                  <a:srgbClr val="002D40"/>
                </a:solidFill>
                <a:latin typeface="微軟正黑體" panose="020B0604030504040204" pitchFamily="34" charset="-120"/>
                <a:ea typeface="微軟正黑體" panose="020B0604030504040204" pitchFamily="34" charset="-120"/>
              </a:rPr>
              <a:t>-5</a:t>
            </a:r>
            <a:r>
              <a:rPr lang="zh-TW" altLang="en-US" sz="3600" b="1" dirty="0">
                <a:solidFill>
                  <a:srgbClr val="002D40"/>
                </a:solidFill>
                <a:latin typeface="微軟正黑體" panose="020B0604030504040204" pitchFamily="34" charset="-120"/>
                <a:ea typeface="微軟正黑體" panose="020B0604030504040204" pitchFamily="34" charset="-120"/>
              </a:rPr>
              <a:t>）新課綱強調國中小學校本位課程的發展</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35" name="组合 51"/>
          <p:cNvGrpSpPr/>
          <p:nvPr/>
        </p:nvGrpSpPr>
        <p:grpSpPr>
          <a:xfrm>
            <a:off x="11497056" y="128503"/>
            <a:ext cx="694944" cy="286323"/>
            <a:chOff x="0" y="244029"/>
            <a:chExt cx="694944" cy="624651"/>
          </a:xfrm>
          <a:solidFill>
            <a:srgbClr val="80A0DA"/>
          </a:solidFill>
        </p:grpSpPr>
        <p:sp>
          <p:nvSpPr>
            <p:cNvPr id="36" name="矩形 3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7" name="矩形 3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2" name="矩形 54"/>
          <p:cNvSpPr>
            <a:spLocks noChangeArrowheads="1"/>
          </p:cNvSpPr>
          <p:nvPr/>
        </p:nvSpPr>
        <p:spPr bwMode="auto">
          <a:xfrm>
            <a:off x="9161998" y="102387"/>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50" name="圓角矩形 15"/>
          <p:cNvSpPr/>
          <p:nvPr/>
        </p:nvSpPr>
        <p:spPr bwMode="auto">
          <a:xfrm>
            <a:off x="3200038" y="2154106"/>
            <a:ext cx="3814491" cy="78111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部定課程：領域學習 </a:t>
            </a:r>
          </a:p>
        </p:txBody>
      </p:sp>
      <p:cxnSp>
        <p:nvCxnSpPr>
          <p:cNvPr id="8" name="直線單箭頭接點 7"/>
          <p:cNvCxnSpPr/>
          <p:nvPr/>
        </p:nvCxnSpPr>
        <p:spPr>
          <a:xfrm>
            <a:off x="5194839" y="3010442"/>
            <a:ext cx="0" cy="358034"/>
          </a:xfrm>
          <a:prstGeom prst="straightConnector1">
            <a:avLst/>
          </a:prstGeom>
          <a:ln w="57150">
            <a:solidFill>
              <a:srgbClr val="002D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4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73287"/>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a:t>
            </a:r>
            <a:r>
              <a:rPr lang="en-US" altLang="zh-TW" sz="4000" b="1" dirty="0">
                <a:solidFill>
                  <a:srgbClr val="002D40"/>
                </a:solidFill>
                <a:latin typeface="微軟正黑體" panose="020B0604030504040204" pitchFamily="34" charset="-120"/>
                <a:ea typeface="微軟正黑體" panose="020B0604030504040204" pitchFamily="34" charset="-120"/>
              </a:rPr>
              <a:t>-6</a:t>
            </a:r>
            <a:r>
              <a:rPr lang="zh-TW" altLang="en-US" sz="4000" b="1" dirty="0">
                <a:solidFill>
                  <a:srgbClr val="002D40"/>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校本課程</a:t>
            </a:r>
            <a:r>
              <a:rPr lang="zh-TW" altLang="zh-TW" sz="4000" b="1" dirty="0">
                <a:solidFill>
                  <a:srgbClr val="002D40"/>
                </a:solidFill>
                <a:latin typeface="微軟正黑體" panose="020B0604030504040204" pitchFamily="34" charset="-120"/>
                <a:ea typeface="微軟正黑體" panose="020B0604030504040204" pitchFamily="34" charset="-120"/>
              </a:rPr>
              <a:t>與</a:t>
            </a:r>
            <a:r>
              <a:rPr lang="zh-TW" altLang="zh-TW" sz="4000" b="1" dirty="0">
                <a:solidFill>
                  <a:srgbClr val="0000FF"/>
                </a:solidFill>
                <a:latin typeface="微軟正黑體" panose="020B0604030504040204" pitchFamily="34" charset="-120"/>
                <a:ea typeface="微軟正黑體" panose="020B0604030504040204" pitchFamily="34" charset="-120"/>
              </a:rPr>
              <a:t>特色課程</a:t>
            </a:r>
            <a:r>
              <a:rPr lang="zh-TW" altLang="zh-TW" sz="4000" b="1" dirty="0">
                <a:solidFill>
                  <a:srgbClr val="002D40"/>
                </a:solidFill>
                <a:latin typeface="微軟正黑體" panose="020B0604030504040204" pitchFamily="34" charset="-120"/>
                <a:ea typeface="微軟正黑體" panose="020B0604030504040204" pitchFamily="34" charset="-120"/>
              </a:rPr>
              <a:t>的釐清</a:t>
            </a:r>
            <a:endParaRPr lang="zh-TW" altLang="en-US" sz="4000" dirty="0">
              <a:solidFill>
                <a:srgbClr val="002D40"/>
              </a:solidFill>
            </a:endParaRPr>
          </a:p>
        </p:txBody>
      </p:sp>
      <p:sp>
        <p:nvSpPr>
          <p:cNvPr id="3" name="內容版面配置區 2"/>
          <p:cNvSpPr>
            <a:spLocks noGrp="1"/>
          </p:cNvSpPr>
          <p:nvPr>
            <p:ph idx="1"/>
          </p:nvPr>
        </p:nvSpPr>
        <p:spPr>
          <a:xfrm>
            <a:off x="712660" y="1466678"/>
            <a:ext cx="10766679" cy="4127034"/>
          </a:xfrm>
        </p:spPr>
        <p:txBody>
          <a:bodyPr/>
          <a:lstStyle/>
          <a:p>
            <a:pPr lvl="0">
              <a:lnSpc>
                <a:spcPct val="150000"/>
              </a:lnSpc>
            </a:pPr>
            <a:r>
              <a:rPr lang="zh-TW" altLang="en-US" b="1" dirty="0">
                <a:solidFill>
                  <a:srgbClr val="002D40"/>
                </a:solidFill>
                <a:latin typeface="Microsoft JhengHei" charset="-120"/>
                <a:ea typeface="Microsoft JhengHei" charset="-120"/>
                <a:cs typeface="Microsoft JhengHei" charset="-120"/>
                <a:sym typeface="Arial"/>
              </a:rPr>
              <a:t>十二年國教</a:t>
            </a:r>
            <a:r>
              <a:rPr lang="zh-TW" altLang="zh-TW" b="1" dirty="0">
                <a:solidFill>
                  <a:srgbClr val="002D40"/>
                </a:solidFill>
                <a:latin typeface="Microsoft JhengHei" charset="-120"/>
                <a:ea typeface="Microsoft JhengHei" charset="-120"/>
                <a:cs typeface="Microsoft JhengHei" charset="-120"/>
                <a:sym typeface="Arial"/>
              </a:rPr>
              <a:t>總綱中界定</a:t>
            </a:r>
            <a:r>
              <a:rPr lang="zh-TW" altLang="zh-TW" dirty="0">
                <a:solidFill>
                  <a:srgbClr val="002D40"/>
                </a:solidFill>
                <a:latin typeface="Microsoft JhengHei" charset="-120"/>
                <a:ea typeface="Microsoft JhengHei" charset="-120"/>
                <a:cs typeface="Microsoft JhengHei" charset="-120"/>
                <a:sym typeface="Arial"/>
              </a:rPr>
              <a:t>彈性學習課程由學校自行規劃辦理全校性、全年級或班群學習活動，提升學生學習興趣並鼓勵適性發展，落實</a:t>
            </a:r>
            <a:r>
              <a:rPr lang="zh-TW" altLang="zh-TW" b="1" dirty="0">
                <a:solidFill>
                  <a:schemeClr val="accent2"/>
                </a:solidFill>
                <a:latin typeface="Microsoft JhengHei" charset="-120"/>
                <a:ea typeface="Microsoft JhengHei" charset="-120"/>
                <a:cs typeface="Microsoft JhengHei" charset="-120"/>
                <a:sym typeface="Arial"/>
              </a:rPr>
              <a:t>學校本位</a:t>
            </a:r>
            <a:r>
              <a:rPr lang="zh-TW" altLang="en-US" b="1" dirty="0">
                <a:solidFill>
                  <a:schemeClr val="accent2"/>
                </a:solidFill>
                <a:latin typeface="Microsoft JhengHei" charset="-120"/>
                <a:ea typeface="Microsoft JhengHei" charset="-120"/>
                <a:cs typeface="Microsoft JhengHei" charset="-120"/>
                <a:sym typeface="Arial"/>
              </a:rPr>
              <a:t>課程（含</a:t>
            </a:r>
            <a:r>
              <a:rPr lang="zh-TW" altLang="zh-TW" b="1" dirty="0">
                <a:solidFill>
                  <a:schemeClr val="accent2"/>
                </a:solidFill>
                <a:latin typeface="Microsoft JhengHei" charset="-120"/>
                <a:ea typeface="Microsoft JhengHei" charset="-120"/>
                <a:cs typeface="Microsoft JhengHei" charset="-120"/>
                <a:sym typeface="Arial"/>
              </a:rPr>
              <a:t>特色課程</a:t>
            </a:r>
            <a:r>
              <a:rPr lang="zh-TW" altLang="en-US" b="1" dirty="0">
                <a:solidFill>
                  <a:schemeClr val="accent2"/>
                </a:solidFill>
                <a:latin typeface="Microsoft JhengHei" charset="-120"/>
                <a:ea typeface="Microsoft JhengHei" charset="-120"/>
                <a:cs typeface="Microsoft JhengHei" charset="-120"/>
                <a:sym typeface="Arial"/>
              </a:rPr>
              <a:t>）</a:t>
            </a:r>
            <a:r>
              <a:rPr lang="zh-TW" altLang="zh-TW" dirty="0">
                <a:solidFill>
                  <a:schemeClr val="accent2"/>
                </a:solidFill>
                <a:latin typeface="Microsoft JhengHei" charset="-120"/>
                <a:ea typeface="Microsoft JhengHei" charset="-120"/>
                <a:cs typeface="Microsoft JhengHei" charset="-120"/>
                <a:sym typeface="Arial"/>
              </a:rPr>
              <a:t>。</a:t>
            </a:r>
          </a:p>
          <a:p>
            <a:pPr>
              <a:lnSpc>
                <a:spcPct val="150000"/>
              </a:lnSpc>
            </a:pPr>
            <a:endParaRPr lang="zh-TW" altLang="en-US" dirty="0"/>
          </a:p>
        </p:txBody>
      </p:sp>
      <p:sp>
        <p:nvSpPr>
          <p:cNvPr id="4" name="橢圓 3"/>
          <p:cNvSpPr/>
          <p:nvPr/>
        </p:nvSpPr>
        <p:spPr>
          <a:xfrm>
            <a:off x="7914776" y="4311150"/>
            <a:ext cx="1963571" cy="1933521"/>
          </a:xfrm>
          <a:prstGeom prst="ellipse">
            <a:avLst/>
          </a:prstGeom>
          <a:solidFill>
            <a:schemeClr val="bg1"/>
          </a:solidFill>
          <a:ln w="41275">
            <a:solidFill>
              <a:schemeClr val="accent1">
                <a:lumMod val="50000"/>
              </a:schemeClr>
            </a:solid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向右箭號 4"/>
          <p:cNvSpPr/>
          <p:nvPr/>
        </p:nvSpPr>
        <p:spPr>
          <a:xfrm>
            <a:off x="5514111" y="4663199"/>
            <a:ext cx="2286361" cy="1229424"/>
          </a:xfrm>
          <a:prstGeom prst="rightArrow">
            <a:avLst>
              <a:gd name="adj1" fmla="val 70102"/>
              <a:gd name="adj2" fmla="val 55773"/>
            </a:avLst>
          </a:prstGeom>
          <a:solidFill>
            <a:schemeClr val="tx2"/>
          </a:solidFill>
          <a:ln>
            <a:noFill/>
          </a:ln>
          <a:effectLst>
            <a:outerShdw blurRad="50800" dist="762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200" b="1" dirty="0">
                <a:solidFill>
                  <a:schemeClr val="bg1"/>
                </a:solidFill>
                <a:latin typeface="Microsoft JhengHei" charset="-120"/>
                <a:ea typeface="Microsoft JhengHei" charset="-120"/>
                <a:cs typeface="Microsoft JhengHei" charset="-120"/>
              </a:rPr>
              <a:t> 課發會審議</a:t>
            </a:r>
          </a:p>
        </p:txBody>
      </p:sp>
      <p:sp>
        <p:nvSpPr>
          <p:cNvPr id="6" name="Shape 373"/>
          <p:cNvSpPr/>
          <p:nvPr/>
        </p:nvSpPr>
        <p:spPr>
          <a:xfrm>
            <a:off x="2288088" y="3639453"/>
            <a:ext cx="3097436" cy="3109861"/>
          </a:xfrm>
          <a:prstGeom prst="ellipse">
            <a:avLst/>
          </a:prstGeom>
          <a:solidFill>
            <a:schemeClr val="lt1"/>
          </a:solidFill>
          <a:ln w="44450" cap="flat" cmpd="sng">
            <a:solidFill>
              <a:schemeClr val="accent2">
                <a:lumMod val="75000"/>
              </a:schemeClr>
            </a:solidFill>
            <a:prstDash val="solid"/>
            <a:round/>
            <a:headEnd type="none" w="med" len="med"/>
            <a:tailEnd type="none" w="med" len="med"/>
          </a:ln>
          <a:effectLst>
            <a:outerShdw blurRad="38100" sx="102000" sy="102000" algn="ctr" rotWithShape="0">
              <a:prstClr val="black">
                <a:alpha val="20000"/>
              </a:prstClr>
            </a:outerShdw>
          </a:effectLst>
        </p:spPr>
        <p:txBody>
          <a:bodyPr wrap="square" lIns="91425" tIns="45700" rIns="91425" bIns="45700" anchor="ctr" anchorCtr="0">
            <a:noAutofit/>
          </a:bodyPr>
          <a:lstStyle/>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學校本位</a:t>
            </a: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課程</a:t>
            </a:r>
          </a:p>
        </p:txBody>
      </p:sp>
      <p:sp>
        <p:nvSpPr>
          <p:cNvPr id="7" name="Shape 374"/>
          <p:cNvSpPr/>
          <p:nvPr/>
        </p:nvSpPr>
        <p:spPr>
          <a:xfrm>
            <a:off x="3058933" y="3683804"/>
            <a:ext cx="1555746" cy="1560679"/>
          </a:xfrm>
          <a:prstGeom prst="ellipse">
            <a:avLst/>
          </a:prstGeom>
          <a:solidFill>
            <a:schemeClr val="accent5">
              <a:lumMod val="75000"/>
            </a:schemeClr>
          </a:solidFill>
          <a:ln w="25400" cap="flat" cmpd="sng">
            <a:noFill/>
            <a:prstDash val="solid"/>
            <a:round/>
            <a:headEnd type="none" w="med" len="med"/>
            <a:tailEnd type="none" w="med" len="med"/>
          </a:ln>
        </p:spPr>
        <p:txBody>
          <a:bodyPr wrap="square" lIns="91425" tIns="45700" rIns="91425" bIns="45700" anchor="ctr" anchorCtr="0">
            <a:noAutofit/>
          </a:bodyPr>
          <a:lstStyle/>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特色</a:t>
            </a:r>
          </a:p>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課程</a:t>
            </a:r>
          </a:p>
        </p:txBody>
      </p:sp>
      <p:sp>
        <p:nvSpPr>
          <p:cNvPr id="8" name="文字方塊 7"/>
          <p:cNvSpPr txBox="1"/>
          <p:nvPr/>
        </p:nvSpPr>
        <p:spPr>
          <a:xfrm>
            <a:off x="8020991" y="4867407"/>
            <a:ext cx="1751139" cy="954107"/>
          </a:xfrm>
          <a:prstGeom prst="rect">
            <a:avLst/>
          </a:prstGeom>
          <a:noFill/>
          <a:ln w="25400" cap="rnd">
            <a:noFill/>
          </a:ln>
        </p:spPr>
        <p:txBody>
          <a:bodyPr wrap="square" rtlCol="0">
            <a:spAutoFit/>
          </a:bodyPr>
          <a:lstStyle/>
          <a:p>
            <a:pPr algn="ctr"/>
            <a:r>
              <a:rPr lang="zh-TW" altLang="en-US" sz="2800" b="1" dirty="0">
                <a:solidFill>
                  <a:srgbClr val="0070C0"/>
                </a:solidFill>
                <a:latin typeface="Microsoft JhengHei" charset="-120"/>
                <a:ea typeface="Microsoft JhengHei" charset="-120"/>
                <a:cs typeface="Microsoft JhengHei" charset="-120"/>
              </a:rPr>
              <a:t>學校課程計畫</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16</a:t>
            </a:fld>
            <a:endParaRPr lang="zh-TW" altLang="en-US" dirty="0">
              <a:solidFill>
                <a:srgbClr val="80A0DA"/>
              </a:solidFill>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5"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Tree>
    <p:extLst>
      <p:ext uri="{BB962C8B-B14F-4D97-AF65-F5344CB8AC3E}">
        <p14:creationId xmlns:p14="http://schemas.microsoft.com/office/powerpoint/2010/main" val="237515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4010"/>
            <a:ext cx="11415139"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a:t>
            </a:r>
            <a:r>
              <a:rPr lang="en-US" altLang="zh-TW" sz="4000" b="1" dirty="0">
                <a:solidFill>
                  <a:srgbClr val="002D40"/>
                </a:solidFill>
                <a:latin typeface="微軟正黑體" panose="020B0604030504040204" pitchFamily="34" charset="-120"/>
                <a:ea typeface="微軟正黑體" panose="020B0604030504040204" pitchFamily="34" charset="-120"/>
              </a:rPr>
              <a:t>-1</a:t>
            </a:r>
            <a:r>
              <a:rPr lang="zh-TW" altLang="en-US" sz="4000" b="1" dirty="0">
                <a:solidFill>
                  <a:srgbClr val="002D40"/>
                </a:solidFill>
                <a:latin typeface="微軟正黑體" panose="020B0604030504040204" pitchFamily="34" charset="-120"/>
                <a:ea typeface="微軟正黑體" panose="020B0604030504040204" pitchFamily="34" charset="-120"/>
              </a:rPr>
              <a:t>）九年一貫課綱及十二年國教課綱比較</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17</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290564212"/>
              </p:ext>
            </p:extLst>
          </p:nvPr>
        </p:nvGraphicFramePr>
        <p:xfrm>
          <a:off x="1955357" y="1292726"/>
          <a:ext cx="9726575" cy="5400862"/>
        </p:xfrm>
        <a:graphic>
          <a:graphicData uri="http://schemas.openxmlformats.org/drawingml/2006/table">
            <a:tbl>
              <a:tblPr firstRow="1" bandRow="1">
                <a:effectLst>
                  <a:outerShdw blurRad="76200" dir="13500000" sy="23000" kx="1200000" algn="br" rotWithShape="0">
                    <a:prstClr val="black">
                      <a:alpha val="20000"/>
                    </a:prstClr>
                  </a:outerShdw>
                </a:effectLst>
                <a:tableStyleId>{EB9631B5-78F2-41C9-869B-9F39066F8104}</a:tableStyleId>
              </a:tblPr>
              <a:tblGrid>
                <a:gridCol w="908427">
                  <a:extLst>
                    <a:ext uri="{9D8B030D-6E8A-4147-A177-3AD203B41FA5}">
                      <a16:colId xmlns:a16="http://schemas.microsoft.com/office/drawing/2014/main" val="4160749867"/>
                    </a:ext>
                  </a:extLst>
                </a:gridCol>
                <a:gridCol w="3912052">
                  <a:extLst>
                    <a:ext uri="{9D8B030D-6E8A-4147-A177-3AD203B41FA5}">
                      <a16:colId xmlns:a16="http://schemas.microsoft.com/office/drawing/2014/main" val="1419308308"/>
                    </a:ext>
                  </a:extLst>
                </a:gridCol>
                <a:gridCol w="4906096">
                  <a:extLst>
                    <a:ext uri="{9D8B030D-6E8A-4147-A177-3AD203B41FA5}">
                      <a16:colId xmlns:a16="http://schemas.microsoft.com/office/drawing/2014/main" val="2664741494"/>
                    </a:ext>
                  </a:extLst>
                </a:gridCol>
              </a:tblGrid>
              <a:tr h="413007">
                <a:tc>
                  <a:txBody>
                    <a:bodyPr/>
                    <a:lstStyle/>
                    <a:p>
                      <a:pPr algn="ctr"/>
                      <a:endParaRPr lang="zh-TW" altLang="en-US" sz="2000" b="0" dirty="0">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九年一貫</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十二年國教</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141503390"/>
                  </a:ext>
                </a:extLst>
              </a:tr>
              <a:tr h="730705">
                <a:tc>
                  <a:txBody>
                    <a:bodyPr/>
                    <a:lstStyle/>
                    <a:p>
                      <a:pPr algn="ctr"/>
                      <a:r>
                        <a:rPr lang="zh-TW" altLang="en-US" sz="2000" dirty="0">
                          <a:latin typeface="微軟正黑體" panose="020B0604030504040204" pitchFamily="34" charset="-120"/>
                          <a:ea typeface="微軟正黑體" panose="020B0604030504040204" pitchFamily="34" charset="-120"/>
                        </a:rPr>
                        <a:t>課程理念</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十大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基本能力</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能力指標</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三面九項</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核心素養</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學習重點</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學習內容、學習表現</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4125526"/>
                  </a:ext>
                </a:extLst>
              </a:tr>
              <a:tr h="413007">
                <a:tc rowSpan="7">
                  <a:txBody>
                    <a:bodyPr/>
                    <a:lstStyle/>
                    <a:p>
                      <a:pPr algn="ctr"/>
                      <a:r>
                        <a:rPr lang="zh-TW" altLang="en-US" sz="2000" dirty="0">
                          <a:latin typeface="微軟正黑體" panose="020B0604030504040204" pitchFamily="34" charset="-120"/>
                          <a:ea typeface="微軟正黑體" panose="020B0604030504040204" pitchFamily="34" charset="-120"/>
                        </a:rPr>
                        <a:t>課程</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七大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學習</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八</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大領域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671220"/>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indent="-342900" algn="l">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語文領域</a:t>
                      </a:r>
                      <a:endParaRPr lang="zh-TW" altLang="en-US" sz="2000" b="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語文領域新增</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新住民語文</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選項</a:t>
                      </a:r>
                      <a:endParaRPr kumimoji="0" lang="en-US" altLang="zh-TW" sz="20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7237047"/>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自然與生活科技</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分為</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「自然科學」及「科技」</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573569"/>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低年級「生活課程」與「綜合活動」分設</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「綜合活動」融入「生活課程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037882"/>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原為藝術與人文領域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改名稱為</a:t>
                      </a: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藝術</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63303"/>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彈性學習「節數</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其使用無明確規範</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有</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明確規範</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8236309"/>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重大議題設置課綱</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時事</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議題</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融入各領域</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6657420"/>
                  </a:ext>
                </a:extLst>
              </a:tr>
              <a:tr h="730705">
                <a:tc>
                  <a:txBody>
                    <a:bodyPr/>
                    <a:lstStyle/>
                    <a:p>
                      <a:pPr algn="ctr"/>
                      <a:r>
                        <a:rPr lang="zh-TW" altLang="en-US" sz="2000" kern="1200" dirty="0">
                          <a:latin typeface="微軟正黑體" panose="020B0604030504040204" pitchFamily="34" charset="-120"/>
                          <a:ea typeface="微軟正黑體" panose="020B0604030504040204" pitchFamily="34" charset="-120"/>
                        </a:rPr>
                        <a:t>學習節數</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kern="1200" dirty="0" err="1">
                          <a:latin typeface="微軟正黑體" panose="020B0604030504040204" pitchFamily="34" charset="-120"/>
                          <a:ea typeface="微軟正黑體" panose="020B0604030504040204" pitchFamily="34" charset="-120"/>
                          <a:sym typeface="Arial" charset="0"/>
                        </a:rPr>
                        <a:t>節數採彈性比例制</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節數採</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固定</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制</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a:effectLst/>
                          <a:latin typeface="微軟正黑體" panose="020B0604030504040204" pitchFamily="34" charset="-120"/>
                          <a:ea typeface="微軟正黑體" panose="020B0604030504040204" pitchFamily="34" charset="-120"/>
                        </a:rPr>
                        <a:t>學習總節數不變</a:t>
                      </a:r>
                      <a:endParaRPr lang="zh-TW" altLang="en-US" sz="2000" b="0" dirty="0">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807779"/>
                  </a:ext>
                </a:extLst>
              </a:tr>
            </a:tbl>
          </a:graphicData>
        </a:graphic>
      </p:graphicFrame>
    </p:spTree>
    <p:extLst>
      <p:ext uri="{BB962C8B-B14F-4D97-AF65-F5344CB8AC3E}">
        <p14:creationId xmlns:p14="http://schemas.microsoft.com/office/powerpoint/2010/main" val="3302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000" b="1" dirty="0">
                <a:latin typeface="微軟正黑體" panose="020B0604030504040204" pitchFamily="34" charset="-120"/>
                <a:ea typeface="微軟正黑體" panose="020B0604030504040204" pitchFamily="34" charset="-120"/>
              </a:rPr>
              <a:t>（四</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九年一貫課綱及十二年國教新課綱</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學習節數更動</a:t>
            </a:r>
          </a:p>
        </p:txBody>
      </p:sp>
      <p:sp>
        <p:nvSpPr>
          <p:cNvPr id="8" name="投影片編號版面配置區 4"/>
          <p:cNvSpPr>
            <a:spLocks noGrp="1"/>
          </p:cNvSpPr>
          <p:nvPr>
            <p:ph type="sldNum" sz="quarter" idx="12"/>
          </p:nvPr>
        </p:nvSpPr>
        <p:spPr/>
        <p:txBody>
          <a:bodyPr/>
          <a:lstStyle/>
          <a:p>
            <a:fld id="{7F950879-ED91-4A0C-B7CD-FC86726C4298}" type="slidenum">
              <a:rPr lang="zh-TW" altLang="en-US" smtClean="0">
                <a:solidFill>
                  <a:srgbClr val="80A0DA"/>
                </a:solidFill>
              </a:rPr>
              <a:t>18</a:t>
            </a:fld>
            <a:endParaRPr lang="zh-TW" altLang="en-US" dirty="0">
              <a:solidFill>
                <a:srgbClr val="80A0DA"/>
              </a:solidFill>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38087880"/>
              </p:ext>
            </p:extLst>
          </p:nvPr>
        </p:nvGraphicFramePr>
        <p:xfrm>
          <a:off x="1883569" y="1861073"/>
          <a:ext cx="9508779" cy="4550989"/>
        </p:xfrm>
        <a:graphic>
          <a:graphicData uri="http://schemas.openxmlformats.org/drawingml/2006/table">
            <a:tbl>
              <a:tblPr/>
              <a:tblGrid>
                <a:gridCol w="1692275">
                  <a:extLst>
                    <a:ext uri="{9D8B030D-6E8A-4147-A177-3AD203B41FA5}">
                      <a16:colId xmlns:a16="http://schemas.microsoft.com/office/drawing/2014/main" val="20000"/>
                    </a:ext>
                  </a:extLst>
                </a:gridCol>
                <a:gridCol w="1738434">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721223">
                  <a:extLst>
                    <a:ext uri="{9D8B030D-6E8A-4147-A177-3AD203B41FA5}">
                      <a16:colId xmlns:a16="http://schemas.microsoft.com/office/drawing/2014/main" val="20003"/>
                    </a:ext>
                  </a:extLst>
                </a:gridCol>
                <a:gridCol w="2710927">
                  <a:extLst>
                    <a:ext uri="{9D8B030D-6E8A-4147-A177-3AD203B41FA5}">
                      <a16:colId xmlns:a16="http://schemas.microsoft.com/office/drawing/2014/main" val="20004"/>
                    </a:ext>
                  </a:extLst>
                </a:gridCol>
              </a:tblGrid>
              <a:tr h="1021976">
                <a:tc>
                  <a:txBody>
                    <a:bodyPr/>
                    <a:lstStyle/>
                    <a:p>
                      <a:pPr marL="0" marR="0" lvl="0" indent="0" algn="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學習階段</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學習節數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一</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二</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三</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四</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領域學習課程每週節數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29</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彈性學習課程</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4-7</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4-6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1008063">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總學習節數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22-24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28-31</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30-33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32-35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042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5031897" y="2891322"/>
            <a:ext cx="52629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164499" y="2326184"/>
            <a:ext cx="1745829" cy="1745829"/>
          </a:xfrm>
          <a:prstGeom prst="rect">
            <a:avLst/>
          </a:prstGeom>
        </p:spPr>
      </p:pic>
      <p:sp>
        <p:nvSpPr>
          <p:cNvPr id="3" name="手繪多邊形 2"/>
          <p:cNvSpPr/>
          <p:nvPr/>
        </p:nvSpPr>
        <p:spPr>
          <a:xfrm>
            <a:off x="3322879"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597336"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三</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19</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670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52599" y="-16669"/>
            <a:ext cx="2331093"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103" name="文本框 371"/>
          <p:cNvSpPr txBox="1">
            <a:spLocks noChangeArrowheads="1"/>
          </p:cNvSpPr>
          <p:nvPr/>
        </p:nvSpPr>
        <p:spPr bwMode="auto">
          <a:xfrm>
            <a:off x="304333" y="879088"/>
            <a:ext cx="1538883" cy="3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8800" b="1" dirty="0">
                <a:solidFill>
                  <a:schemeClr val="bg1"/>
                </a:solidFill>
                <a:latin typeface="微軟正黑體" panose="020B0604030504040204" pitchFamily="34" charset="-120"/>
                <a:ea typeface="微軟正黑體" panose="020B0604030504040204" pitchFamily="34" charset="-120"/>
              </a:rPr>
              <a:t>大 綱</a:t>
            </a:r>
            <a:endParaRPr lang="zh-CN" altLang="en-US" sz="8800"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11364686" y="-193823"/>
            <a:ext cx="827314"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0" name="矩形 39"/>
          <p:cNvSpPr/>
          <p:nvPr/>
        </p:nvSpPr>
        <p:spPr>
          <a:xfrm>
            <a:off x="-330557" y="-307163"/>
            <a:ext cx="2331093" cy="709574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5" name="投影片編號版面配置區 4"/>
          <p:cNvSpPr>
            <a:spLocks noGrp="1"/>
          </p:cNvSpPr>
          <p:nvPr>
            <p:ph type="sldNum" sz="quarter" idx="12"/>
          </p:nvPr>
        </p:nvSpPr>
        <p:spPr>
          <a:xfrm>
            <a:off x="9552948" y="6253051"/>
            <a:ext cx="2057400" cy="273844"/>
          </a:xfrm>
        </p:spPr>
        <p:txBody>
          <a:bodyPr/>
          <a:lstStyle/>
          <a:p>
            <a:fld id="{7F950879-ED91-4A0C-B7CD-FC86726C4298}" type="slidenum">
              <a:rPr lang="zh-TW" altLang="en-US" smtClean="0">
                <a:solidFill>
                  <a:schemeClr val="bg1"/>
                </a:solidFill>
                <a:latin typeface="微軟正黑體" panose="020B0604030504040204" pitchFamily="34" charset="-120"/>
                <a:ea typeface="微軟正黑體" panose="020B0604030504040204" pitchFamily="34" charset="-120"/>
              </a:rPr>
              <a:t>2</a:t>
            </a:fld>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46" name="圖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3433" y="6135098"/>
            <a:ext cx="410684" cy="410684"/>
          </a:xfrm>
          <a:prstGeom prst="rect">
            <a:avLst/>
          </a:prstGeom>
        </p:spPr>
      </p:pic>
      <p:sp>
        <p:nvSpPr>
          <p:cNvPr id="47" name="文字方塊 46"/>
          <p:cNvSpPr txBox="1"/>
          <p:nvPr/>
        </p:nvSpPr>
        <p:spPr>
          <a:xfrm>
            <a:off x="9450526" y="6164938"/>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8" name="矩形 47"/>
          <p:cNvSpPr/>
          <p:nvPr/>
        </p:nvSpPr>
        <p:spPr bwMode="auto">
          <a:xfrm>
            <a:off x="2732057" y="63339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一、</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課程領導者的角色任務</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49" name="矩形 48"/>
          <p:cNvSpPr/>
          <p:nvPr/>
        </p:nvSpPr>
        <p:spPr bwMode="auto">
          <a:xfrm>
            <a:off x="2720162" y="153940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二、</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新課綱的改變重點</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0" name="矩形 49"/>
          <p:cNvSpPr/>
          <p:nvPr/>
        </p:nvSpPr>
        <p:spPr bwMode="auto">
          <a:xfrm>
            <a:off x="2732057" y="244462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三、</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重要配套及法令變革</a:t>
            </a:r>
          </a:p>
        </p:txBody>
      </p:sp>
      <p:sp>
        <p:nvSpPr>
          <p:cNvPr id="51" name="矩形 50"/>
          <p:cNvSpPr/>
          <p:nvPr/>
        </p:nvSpPr>
        <p:spPr bwMode="auto">
          <a:xfrm>
            <a:off x="2732057" y="335063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四、</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學校課程教學行政的調整</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2" name="矩形 51"/>
          <p:cNvSpPr/>
          <p:nvPr/>
        </p:nvSpPr>
        <p:spPr bwMode="auto">
          <a:xfrm>
            <a:off x="2732057" y="4256038"/>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五、</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邁向素養導向教學與評量的策略</a:t>
            </a:r>
          </a:p>
        </p:txBody>
      </p:sp>
      <p:sp>
        <p:nvSpPr>
          <p:cNvPr id="53" name="矩形 52"/>
          <p:cNvSpPr/>
          <p:nvPr/>
        </p:nvSpPr>
        <p:spPr bwMode="auto">
          <a:xfrm>
            <a:off x="2732057" y="516144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六、</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學校整體實踐新課綱的行動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7060554" y="1495607"/>
            <a:ext cx="4774626" cy="4705008"/>
          </a:xfrm>
          <a:prstGeom prst="roundRect">
            <a:avLst>
              <a:gd name="adj" fmla="val 101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214099"/>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（一）教育部國教署面對新課綱之配套措施</a:t>
            </a:r>
          </a:p>
        </p:txBody>
      </p:sp>
      <p:grpSp>
        <p:nvGrpSpPr>
          <p:cNvPr id="4" name="组合 51"/>
          <p:cNvGrpSpPr/>
          <p:nvPr/>
        </p:nvGrpSpPr>
        <p:grpSpPr>
          <a:xfrm>
            <a:off x="11497528" y="150373"/>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084422" y="150373"/>
            <a:ext cx="2563368" cy="584775"/>
          </a:xfrm>
          <a:prstGeom prst="rect">
            <a:avLst/>
          </a:prstGeom>
          <a:noFill/>
          <a:ln>
            <a:noFill/>
          </a:ln>
          <a:extLst/>
        </p:spPr>
        <p:txBody>
          <a:bodyPr wrap="square">
            <a:spAutoFit/>
          </a:bodyPr>
          <a:lstStyle/>
          <a:p>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r>
              <a:rPr lang="zh-TW" altLang="en-US" sz="16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4" name="資料庫圖表 13">
            <a:extLst>
              <a:ext uri="{FF2B5EF4-FFF2-40B4-BE49-F238E27FC236}">
                <a16:creationId xmlns:a16="http://schemas.microsoft.com/office/drawing/2014/main" id="{3D47CE4E-BE2B-4978-99A0-A77D752BEB39}"/>
              </a:ext>
            </a:extLst>
          </p:cNvPr>
          <p:cNvGraphicFramePr/>
          <p:nvPr>
            <p:extLst>
              <p:ext uri="{D42A27DB-BD31-4B8C-83A1-F6EECF244321}">
                <p14:modId xmlns:p14="http://schemas.microsoft.com/office/powerpoint/2010/main" val="50696018"/>
              </p:ext>
            </p:extLst>
          </p:nvPr>
        </p:nvGraphicFramePr>
        <p:xfrm>
          <a:off x="-800271" y="1539662"/>
          <a:ext cx="8777591" cy="5014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7491334" y="1495607"/>
            <a:ext cx="3985256" cy="4600618"/>
          </a:xfrm>
          <a:prstGeom prst="rect">
            <a:avLst/>
          </a:prstGeom>
        </p:spPr>
        <p:txBody>
          <a:bodyPr wrap="square">
            <a:spAutoFit/>
          </a:bodyPr>
          <a:lstStyle/>
          <a:p>
            <a:pPr eaLnBrk="1" fontAlgn="auto" hangingPunct="1">
              <a:lnSpc>
                <a:spcPct val="150000"/>
              </a:lnSpc>
              <a:spcBef>
                <a:spcPts val="0"/>
              </a:spcBef>
              <a:spcAft>
                <a:spcPts val="0"/>
              </a:spcAft>
              <a:buFont typeface="Wingdings" panose="05000000000000000000" pitchFamily="2" charset="2"/>
              <a:buChar char="u"/>
              <a:defRPr/>
            </a:pPr>
            <a:r>
              <a:rPr lang="zh-TW" altLang="en-US" sz="2200" dirty="0">
                <a:latin typeface="微軟正黑體" panose="020B0604030504040204" pitchFamily="34" charset="-120"/>
                <a:ea typeface="微軟正黑體" panose="020B0604030504040204" pitchFamily="34" charset="-120"/>
              </a:rPr>
              <a:t>國教署依總綱內容提出</a:t>
            </a:r>
            <a:r>
              <a:rPr lang="en-US" altLang="zh-TW" sz="2200" dirty="0">
                <a:latin typeface="微軟正黑體" panose="020B0604030504040204" pitchFamily="34" charset="-120"/>
                <a:ea typeface="微軟正黑體" panose="020B0604030504040204" pitchFamily="34" charset="-120"/>
              </a:rPr>
              <a:t>12</a:t>
            </a:r>
            <a:r>
              <a:rPr lang="zh-TW" altLang="en-US" sz="2200" dirty="0">
                <a:latin typeface="微軟正黑體" panose="020B0604030504040204" pitchFamily="34" charset="-120"/>
                <a:ea typeface="微軟正黑體" panose="020B0604030504040204" pitchFamily="34" charset="-120"/>
              </a:rPr>
              <a:t>年國教課綱國中小階段配套措施，為配合執行過程之實際推動情形，以及各界回饋之相關建議，</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於</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年</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5</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日修正發布臺教授國部字第</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1070041297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號</a:t>
            </a:r>
            <a:r>
              <a:rPr lang="zh-TW" altLang="en-US" sz="2200" dirty="0">
                <a:latin typeface="微軟正黑體" panose="020B0604030504040204" pitchFamily="34" charset="-120"/>
                <a:ea typeface="微軟正黑體" panose="020B0604030504040204" pitchFamily="34" charset="-120"/>
              </a:rPr>
              <a:t>，以</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4</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大向度</a:t>
            </a:r>
            <a:r>
              <a:rPr lang="zh-TW" altLang="en-US" sz="2200" dirty="0">
                <a:latin typeface="微軟正黑體" panose="020B0604030504040204" pitchFamily="34" charset="-120"/>
                <a:ea typeface="微軟正黑體" panose="020B0604030504040204" pitchFamily="34" charset="-120"/>
              </a:rPr>
              <a:t>依序規劃</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項核心工作</a:t>
            </a:r>
            <a:r>
              <a:rPr lang="zh-TW" altLang="en-US" sz="2200" dirty="0">
                <a:latin typeface="微軟正黑體" panose="020B0604030504040204" pitchFamily="34" charset="-120"/>
                <a:ea typeface="微軟正黑體" panose="020B0604030504040204" pitchFamily="34" charset="-120"/>
              </a:rPr>
              <a:t>，並就每一核心工作發展合計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27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個工作項目</a:t>
            </a:r>
            <a:r>
              <a:rPr lang="zh-TW" altLang="en-US" sz="2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5117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52" y="332639"/>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（二）科技領域相關配套措施</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115060" y="114724"/>
            <a:ext cx="2563368"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pPr eaLnBrk="1" hangingPunct="1"/>
            <a:endPar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251733" y="3138685"/>
            <a:ext cx="3410564" cy="317009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altLang="zh-TW" sz="2000" dirty="0">
                <a:solidFill>
                  <a:srgbClr val="002D40"/>
                </a:solidFill>
                <a:latin typeface="微軟正黑體" panose="020B0604030504040204" pitchFamily="34" charset="-120"/>
                <a:ea typeface="微軟正黑體" panose="020B0604030504040204" pitchFamily="34" charset="-120"/>
              </a:rPr>
              <a:t>106</a:t>
            </a:r>
            <a:r>
              <a:rPr lang="zh-TW" altLang="en-US" sz="2000" dirty="0">
                <a:solidFill>
                  <a:srgbClr val="002D40"/>
                </a:solidFill>
                <a:latin typeface="微軟正黑體" panose="020B0604030504040204" pitchFamily="34" charset="-120"/>
                <a:ea typeface="微軟正黑體" panose="020B0604030504040204" pitchFamily="34" charset="-120"/>
              </a:rPr>
              <a:t>學年度起補助地方政府辦理科技前導學校實施計畫。</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增設科技領域中央輔導團，並輔導地方政府成立科技領域國教輔導團。</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修訂補助要點</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引進外部科技資源進入校園協助課程共備及課程發展。</a:t>
            </a:r>
          </a:p>
        </p:txBody>
      </p:sp>
      <p:sp>
        <p:nvSpPr>
          <p:cNvPr id="13" name="矩形 12"/>
          <p:cNvSpPr/>
          <p:nvPr/>
        </p:nvSpPr>
        <p:spPr>
          <a:xfrm>
            <a:off x="8511857" y="3243172"/>
            <a:ext cx="3366847" cy="132343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研訂國民中小學設備基準</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配合領綱公布並蒐集相關意見及建立共識後，賡續進行後續法制作業。</a:t>
            </a:r>
          </a:p>
        </p:txBody>
      </p:sp>
      <p:sp>
        <p:nvSpPr>
          <p:cNvPr id="14" name="矩形 13"/>
          <p:cNvSpPr/>
          <p:nvPr/>
        </p:nvSpPr>
        <p:spPr>
          <a:xfrm>
            <a:off x="659821" y="3198791"/>
            <a:ext cx="2644647" cy="1477328"/>
          </a:xfrm>
          <a:prstGeom prst="rect">
            <a:avLst/>
          </a:prstGeom>
        </p:spPr>
        <p:txBody>
          <a:bodyPr wrap="square">
            <a:spAutoFit/>
          </a:bodyPr>
          <a:lstStyle/>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開設第二專長學分班、增能學分班。</a:t>
            </a:r>
          </a:p>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修訂教師在職進修補助要點。</a:t>
            </a:r>
          </a:p>
        </p:txBody>
      </p:sp>
      <p:grpSp>
        <p:nvGrpSpPr>
          <p:cNvPr id="16" name="群組 15"/>
          <p:cNvGrpSpPr/>
          <p:nvPr/>
        </p:nvGrpSpPr>
        <p:grpSpPr>
          <a:xfrm>
            <a:off x="815811" y="2204864"/>
            <a:ext cx="2332669" cy="787929"/>
            <a:chOff x="418035" y="2204864"/>
            <a:chExt cx="2332669" cy="787929"/>
          </a:xfrm>
        </p:grpSpPr>
        <p:sp>
          <p:nvSpPr>
            <p:cNvPr id="25" name="圓角矩形 24"/>
            <p:cNvSpPr/>
            <p:nvPr/>
          </p:nvSpPr>
          <p:spPr>
            <a:xfrm>
              <a:off x="418035" y="220486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102700"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師資培育</a:t>
              </a:r>
            </a:p>
          </p:txBody>
        </p:sp>
        <p:sp>
          <p:nvSpPr>
            <p:cNvPr id="18" name="流程圖: 接點 17"/>
            <p:cNvSpPr/>
            <p:nvPr/>
          </p:nvSpPr>
          <p:spPr>
            <a:xfrm>
              <a:off x="938224" y="2351642"/>
              <a:ext cx="98915" cy="98915"/>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圓角矩形 18"/>
            <p:cNvSpPr/>
            <p:nvPr/>
          </p:nvSpPr>
          <p:spPr>
            <a:xfrm>
              <a:off x="938224" y="2461910"/>
              <a:ext cx="118719" cy="180559"/>
            </a:xfrm>
            <a:prstGeom prst="roundRect">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圓角矩形 19"/>
            <p:cNvSpPr/>
            <p:nvPr/>
          </p:nvSpPr>
          <p:spPr>
            <a:xfrm>
              <a:off x="1005195"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圓角矩形 20"/>
            <p:cNvSpPr/>
            <p:nvPr/>
          </p:nvSpPr>
          <p:spPr>
            <a:xfrm>
              <a:off x="939764"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圓角矩形 8"/>
            <p:cNvSpPr/>
            <p:nvPr/>
          </p:nvSpPr>
          <p:spPr>
            <a:xfrm rot="21349714">
              <a:off x="1038553" y="2463818"/>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798891" y="2464433"/>
              <a:ext cx="168176" cy="47877"/>
              <a:chOff x="723609" y="2530968"/>
              <a:chExt cx="1591573" cy="453099"/>
            </a:xfrm>
            <a:solidFill>
              <a:srgbClr val="1E88E5"/>
            </a:solidFill>
          </p:grpSpPr>
          <p:sp>
            <p:nvSpPr>
              <p:cNvPr id="34" name="圓角矩形 33"/>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4" name="群組 23"/>
            <p:cNvGrpSpPr/>
            <p:nvPr/>
          </p:nvGrpSpPr>
          <p:grpSpPr>
            <a:xfrm>
              <a:off x="572220" y="2350756"/>
              <a:ext cx="305929" cy="514383"/>
              <a:chOff x="572220" y="2350756"/>
              <a:chExt cx="305929" cy="514383"/>
            </a:xfrm>
            <a:solidFill>
              <a:srgbClr val="D41B5F"/>
            </a:solidFill>
          </p:grpSpPr>
          <p:sp>
            <p:nvSpPr>
              <p:cNvPr id="26" name="流程圖: 接點 25"/>
              <p:cNvSpPr/>
              <p:nvPr/>
            </p:nvSpPr>
            <p:spPr>
              <a:xfrm flipH="1">
                <a:off x="639901" y="2350756"/>
                <a:ext cx="98915" cy="9891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flipH="1">
                <a:off x="620096" y="2461024"/>
                <a:ext cx="118719" cy="180559"/>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flipH="1">
                <a:off x="620096"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28"/>
              <p:cNvSpPr/>
              <p:nvPr/>
            </p:nvSpPr>
            <p:spPr>
              <a:xfrm flipH="1">
                <a:off x="685527"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8"/>
              <p:cNvSpPr/>
              <p:nvPr/>
            </p:nvSpPr>
            <p:spPr>
              <a:xfrm rot="250286" flipH="1">
                <a:off x="572220" y="2462932"/>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1" name="群組 30"/>
              <p:cNvGrpSpPr/>
              <p:nvPr/>
            </p:nvGrpSpPr>
            <p:grpSpPr>
              <a:xfrm flipH="1">
                <a:off x="709973" y="2463547"/>
                <a:ext cx="168176" cy="47877"/>
                <a:chOff x="723609" y="2530968"/>
                <a:chExt cx="1591573" cy="453099"/>
              </a:xfrm>
              <a:grpFill/>
            </p:grpSpPr>
            <p:sp>
              <p:nvSpPr>
                <p:cNvPr id="32" name="圓角矩形 31"/>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grpSp>
        <p:nvGrpSpPr>
          <p:cNvPr id="36" name="群組 35"/>
          <p:cNvGrpSpPr/>
          <p:nvPr/>
        </p:nvGrpSpPr>
        <p:grpSpPr>
          <a:xfrm>
            <a:off x="4823018" y="2210840"/>
            <a:ext cx="2332669" cy="787929"/>
            <a:chOff x="3319451" y="2496996"/>
            <a:chExt cx="2332669" cy="787929"/>
          </a:xfrm>
        </p:grpSpPr>
        <p:sp>
          <p:nvSpPr>
            <p:cNvPr id="39" name="圓角矩形 38"/>
            <p:cNvSpPr/>
            <p:nvPr/>
          </p:nvSpPr>
          <p:spPr>
            <a:xfrm>
              <a:off x="3319451" y="2496996"/>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7" name="矩形 36"/>
            <p:cNvSpPr/>
            <p:nvPr/>
          </p:nvSpPr>
          <p:spPr>
            <a:xfrm>
              <a:off x="3932810" y="2663715"/>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專業支持</a:t>
              </a:r>
            </a:p>
          </p:txBody>
        </p:sp>
        <p:grpSp>
          <p:nvGrpSpPr>
            <p:cNvPr id="38" name="群組 37"/>
            <p:cNvGrpSpPr/>
            <p:nvPr/>
          </p:nvGrpSpPr>
          <p:grpSpPr>
            <a:xfrm>
              <a:off x="3608566" y="2650189"/>
              <a:ext cx="217009" cy="474814"/>
              <a:chOff x="-2988840" y="3140968"/>
              <a:chExt cx="1008112" cy="1656185"/>
            </a:xfrm>
          </p:grpSpPr>
          <p:grpSp>
            <p:nvGrpSpPr>
              <p:cNvPr id="40" name="群組 39"/>
              <p:cNvGrpSpPr/>
              <p:nvPr/>
            </p:nvGrpSpPr>
            <p:grpSpPr>
              <a:xfrm>
                <a:off x="-2988840" y="3140968"/>
                <a:ext cx="1008112" cy="1656185"/>
                <a:chOff x="-2916832" y="3140968"/>
                <a:chExt cx="1008112" cy="1656185"/>
              </a:xfrm>
            </p:grpSpPr>
            <p:sp>
              <p:nvSpPr>
                <p:cNvPr id="44" name="圓角化同側角落矩形 43"/>
                <p:cNvSpPr/>
                <p:nvPr/>
              </p:nvSpPr>
              <p:spPr>
                <a:xfrm>
                  <a:off x="-2916832" y="3356995"/>
                  <a:ext cx="1008112" cy="1440158"/>
                </a:xfrm>
                <a:prstGeom prst="round2SameRect">
                  <a:avLst>
                    <a:gd name="adj1" fmla="val 8436"/>
                    <a:gd name="adj2" fmla="val 0"/>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圓角化同側角落矩形 44"/>
                <p:cNvSpPr/>
                <p:nvPr/>
              </p:nvSpPr>
              <p:spPr>
                <a:xfrm>
                  <a:off x="-2738195" y="3140968"/>
                  <a:ext cx="638708" cy="344758"/>
                </a:xfrm>
                <a:prstGeom prst="round2SameRect">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41" name="矩形 40"/>
              <p:cNvSpPr/>
              <p:nvPr/>
            </p:nvSpPr>
            <p:spPr>
              <a:xfrm>
                <a:off x="-2806723" y="3573014"/>
                <a:ext cx="638708" cy="216023"/>
              </a:xfrm>
              <a:prstGeom prst="rect">
                <a:avLst/>
              </a:prstGeom>
              <a:solidFill>
                <a:srgbClr val="FF99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2806723" y="3928742"/>
                <a:ext cx="638708" cy="216023"/>
              </a:xfrm>
              <a:prstGeom prst="rect">
                <a:avLst/>
              </a:prstGeom>
              <a:solidFill>
                <a:srgbClr val="FFFF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2806723" y="4313783"/>
                <a:ext cx="638708" cy="216023"/>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46" name="群組 45"/>
          <p:cNvGrpSpPr/>
          <p:nvPr/>
        </p:nvGrpSpPr>
        <p:grpSpPr>
          <a:xfrm>
            <a:off x="8796693" y="2211314"/>
            <a:ext cx="2332669" cy="787929"/>
            <a:chOff x="6282044" y="2211314"/>
            <a:chExt cx="2332669" cy="787929"/>
          </a:xfrm>
        </p:grpSpPr>
        <p:sp>
          <p:nvSpPr>
            <p:cNvPr id="49" name="圓角矩形 48"/>
            <p:cNvSpPr/>
            <p:nvPr/>
          </p:nvSpPr>
          <p:spPr>
            <a:xfrm>
              <a:off x="6282044" y="221131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6870154"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設備基準</a:t>
              </a:r>
            </a:p>
          </p:txBody>
        </p:sp>
        <p:grpSp>
          <p:nvGrpSpPr>
            <p:cNvPr id="48" name="群組 47"/>
            <p:cNvGrpSpPr/>
            <p:nvPr/>
          </p:nvGrpSpPr>
          <p:grpSpPr>
            <a:xfrm>
              <a:off x="6413718" y="2395220"/>
              <a:ext cx="432048" cy="472869"/>
              <a:chOff x="6156176" y="2555465"/>
              <a:chExt cx="756579" cy="828062"/>
            </a:xfrm>
          </p:grpSpPr>
          <p:sp>
            <p:nvSpPr>
              <p:cNvPr id="50" name="等腰三角形 49"/>
              <p:cNvSpPr/>
              <p:nvPr/>
            </p:nvSpPr>
            <p:spPr>
              <a:xfrm>
                <a:off x="6326258" y="2555465"/>
                <a:ext cx="439991" cy="379303"/>
              </a:xfrm>
              <a:prstGeom prst="triangle">
                <a:avLst/>
              </a:prstGeom>
              <a:solidFill>
                <a:srgbClr val="FF99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6588224" y="3044485"/>
                <a:ext cx="324531" cy="324531"/>
              </a:xfrm>
              <a:prstGeom prst="rect">
                <a:avLst/>
              </a:pr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2" name="橢圓 51"/>
              <p:cNvSpPr/>
              <p:nvPr/>
            </p:nvSpPr>
            <p:spPr>
              <a:xfrm>
                <a:off x="6156176" y="3009465"/>
                <a:ext cx="374062" cy="374062"/>
              </a:xfrm>
              <a:prstGeom prst="ellipse">
                <a:avLst/>
              </a:prstGeom>
              <a:solidFill>
                <a:srgbClr val="FF98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21388" y="1658203"/>
            <a:ext cx="2768664"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健全學校師資專長授課</a:t>
            </a:r>
            <a:endParaRPr lang="en-US" sz="20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316406" y="1658202"/>
            <a:ext cx="3345891"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引進資源協作學校課程共備</a:t>
            </a:r>
            <a:endParaRPr lang="en-US" sz="2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8641963" y="1658202"/>
            <a:ext cx="2577600"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建置並充實學校設備</a:t>
            </a:r>
            <a:endParaRPr 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55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12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）相關法規之修訂</a:t>
            </a:r>
          </a:p>
        </p:txBody>
      </p:sp>
      <p:sp>
        <p:nvSpPr>
          <p:cNvPr id="7" name="矩形 54"/>
          <p:cNvSpPr>
            <a:spLocks noChangeArrowheads="1"/>
          </p:cNvSpPr>
          <p:nvPr/>
        </p:nvSpPr>
        <p:spPr bwMode="auto">
          <a:xfrm>
            <a:off x="9123519" y="130126"/>
            <a:ext cx="2558413"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22</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 name="內容版面配置區 10"/>
          <p:cNvSpPr>
            <a:spLocks noGrp="1"/>
          </p:cNvSpPr>
          <p:nvPr>
            <p:ph idx="1"/>
          </p:nvPr>
        </p:nvSpPr>
        <p:spPr/>
        <p:txBody>
          <a:bodyPr/>
          <a:lstStyle/>
          <a:p>
            <a:endParaRPr lang="zh-TW" altLang="en-US" dirty="0"/>
          </a:p>
        </p:txBody>
      </p:sp>
      <p:graphicFrame>
        <p:nvGraphicFramePr>
          <p:cNvPr id="15" name="內容版面配置區 10"/>
          <p:cNvGraphicFramePr>
            <a:graphicFrameLocks/>
          </p:cNvGraphicFramePr>
          <p:nvPr>
            <p:extLst>
              <p:ext uri="{D42A27DB-BD31-4B8C-83A1-F6EECF244321}">
                <p14:modId xmlns:p14="http://schemas.microsoft.com/office/powerpoint/2010/main" val="426966035"/>
              </p:ext>
            </p:extLst>
          </p:nvPr>
        </p:nvGraphicFramePr>
        <p:xfrm>
          <a:off x="818975" y="1504784"/>
          <a:ext cx="10709980" cy="4388494"/>
        </p:xfrm>
        <a:graphic>
          <a:graphicData uri="http://schemas.openxmlformats.org/drawingml/2006/table">
            <a:tbl>
              <a:tblPr firstRow="1" bandRow="1">
                <a:tableStyleId>{5C22544A-7EE6-4342-B048-85BDC9FD1C3A}</a:tableStyleId>
              </a:tblPr>
              <a:tblGrid>
                <a:gridCol w="1730213">
                  <a:extLst>
                    <a:ext uri="{9D8B030D-6E8A-4147-A177-3AD203B41FA5}">
                      <a16:colId xmlns:a16="http://schemas.microsoft.com/office/drawing/2014/main" val="20000"/>
                    </a:ext>
                  </a:extLst>
                </a:gridCol>
                <a:gridCol w="8979767">
                  <a:extLst>
                    <a:ext uri="{9D8B030D-6E8A-4147-A177-3AD203B41FA5}">
                      <a16:colId xmlns:a16="http://schemas.microsoft.com/office/drawing/2014/main" val="20001"/>
                    </a:ext>
                  </a:extLst>
                </a:gridCol>
              </a:tblGrid>
              <a:tr h="632861">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anchor="ctr"/>
                </a:tc>
                <a:extLst>
                  <a:ext uri="{0D108BD9-81ED-4DB2-BD59-A6C34878D82A}">
                    <a16:rowId xmlns:a16="http://schemas.microsoft.com/office/drawing/2014/main" val="10000"/>
                  </a:ext>
                </a:extLst>
              </a:tr>
              <a:tr h="1393264">
                <a:tc>
                  <a:txBody>
                    <a:bodyPr/>
                    <a:lstStyle/>
                    <a:p>
                      <a:pPr algn="ctr"/>
                      <a:r>
                        <a:rPr lang="zh-TW" altLang="en-US" sz="2000" dirty="0">
                          <a:latin typeface="微軟正黑體" panose="020B0604030504040204" pitchFamily="34" charset="-120"/>
                          <a:ea typeface="微軟正黑體" panose="020B0604030504040204" pitchFamily="34" charset="-120"/>
                        </a:rPr>
                        <a:t>課程類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國民中學及國民小學實施課程評鑑作業參考原則</a:t>
                      </a:r>
                    </a:p>
                    <a:p>
                      <a:r>
                        <a:rPr lang="zh-TW" altLang="en-US" sz="1800" dirty="0">
                          <a:latin typeface="微軟正黑體" panose="020B0604030504040204" pitchFamily="34" charset="-120"/>
                          <a:ea typeface="微軟正黑體" panose="020B0604030504040204" pitchFamily="34" charset="-120"/>
                        </a:rPr>
                        <a:t>國民中學及國民小學課程計畫備查作業參考原則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國民中小學開設新住民語文選修課程應注意事項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國民中小學開設本土語文選修課程應注意事項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1432265">
                <a:tc>
                  <a:txBody>
                    <a:bodyPr/>
                    <a:lstStyle/>
                    <a:p>
                      <a:pPr algn="ctr"/>
                      <a:r>
                        <a:rPr lang="zh-TW" altLang="en-US" sz="2000" dirty="0">
                          <a:latin typeface="微軟正黑體" panose="020B0604030504040204" pitchFamily="34" charset="-120"/>
                          <a:ea typeface="微軟正黑體" panose="020B0604030504040204" pitchFamily="34" charset="-120"/>
                        </a:rPr>
                        <a:t>教學類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國民中小學教學正常化實施要點</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國民中小學教師授課節數訂定基準</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直轄市縣</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立國民小學及國民中學合聘專任教師應注意事項</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國民中學及國民小學實施跨領域或跨科目協同教學參考原則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國民中小學實施校長及教師公開授課參考原則</a:t>
                      </a:r>
                      <a:endParaRPr lang="en-US" altLang="zh-TW" sz="1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2"/>
                  </a:ext>
                </a:extLst>
              </a:tr>
              <a:tr h="899329">
                <a:tc>
                  <a:txBody>
                    <a:bodyPr/>
                    <a:lstStyle/>
                    <a:p>
                      <a:pPr algn="ctr"/>
                      <a:r>
                        <a:rPr lang="zh-TW" altLang="en-US" sz="2000" dirty="0">
                          <a:latin typeface="微軟正黑體" panose="020B0604030504040204" pitchFamily="34" charset="-120"/>
                          <a:ea typeface="微軟正黑體" panose="020B0604030504040204" pitchFamily="34" charset="-120"/>
                        </a:rPr>
                        <a:t>評量類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國民小學及國民中學學生成績評量準則</a:t>
                      </a:r>
                    </a:p>
                  </a:txBody>
                  <a:tcPr anchor="ctr"/>
                </a:tc>
                <a:extLst>
                  <a:ext uri="{0D108BD9-81ED-4DB2-BD59-A6C34878D82A}">
                    <a16:rowId xmlns:a16="http://schemas.microsoft.com/office/drawing/2014/main" val="10003"/>
                  </a:ext>
                </a:extLst>
              </a:tr>
            </a:tbl>
          </a:graphicData>
        </a:graphic>
      </p:graphicFrame>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56470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4816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）相關法規之修訂</a:t>
            </a:r>
            <a:endParaRPr lang="zh-TW" altLang="en-US" sz="40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44533695"/>
              </p:ext>
            </p:extLst>
          </p:nvPr>
        </p:nvGraphicFramePr>
        <p:xfrm>
          <a:off x="721242" y="1410879"/>
          <a:ext cx="11031790" cy="4905246"/>
        </p:xfrm>
        <a:graphic>
          <a:graphicData uri="http://schemas.openxmlformats.org/drawingml/2006/table">
            <a:tbl>
              <a:tblPr firstRow="1" bandRow="1">
                <a:tableStyleId>{5C22544A-7EE6-4342-B048-85BDC9FD1C3A}</a:tableStyleId>
              </a:tblPr>
              <a:tblGrid>
                <a:gridCol w="1545881">
                  <a:extLst>
                    <a:ext uri="{9D8B030D-6E8A-4147-A177-3AD203B41FA5}">
                      <a16:colId xmlns:a16="http://schemas.microsoft.com/office/drawing/2014/main" val="4017893496"/>
                    </a:ext>
                  </a:extLst>
                </a:gridCol>
                <a:gridCol w="9485909">
                  <a:extLst>
                    <a:ext uri="{9D8B030D-6E8A-4147-A177-3AD203B41FA5}">
                      <a16:colId xmlns:a16="http://schemas.microsoft.com/office/drawing/2014/main" val="2820803066"/>
                    </a:ext>
                  </a:extLst>
                </a:gridCol>
              </a:tblGrid>
              <a:tr h="462219">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marL="95481" marR="95481" marT="47740" marB="47740"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marL="95481" marR="95481" marT="47740" marB="47740" anchor="ctr"/>
                </a:tc>
                <a:extLst>
                  <a:ext uri="{0D108BD9-81ED-4DB2-BD59-A6C34878D82A}">
                    <a16:rowId xmlns:a16="http://schemas.microsoft.com/office/drawing/2014/main" val="1756905654"/>
                  </a:ext>
                </a:extLst>
              </a:tr>
              <a:tr h="1189079">
                <a:tc>
                  <a:txBody>
                    <a:bodyPr/>
                    <a:lstStyle/>
                    <a:p>
                      <a:pPr algn="ctr">
                        <a:spcBef>
                          <a:spcPts val="0"/>
                        </a:spcBef>
                      </a:pPr>
                      <a:r>
                        <a:rPr lang="zh-TW" altLang="en-US" sz="2000" dirty="0">
                          <a:latin typeface="微軟正黑體" panose="020B0604030504040204" pitchFamily="34" charset="-120"/>
                          <a:ea typeface="微軟正黑體" panose="020B0604030504040204" pitchFamily="34" charset="-120"/>
                        </a:rPr>
                        <a:t>教科圖書類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國民小學及國民中學教科圖書審定辦法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國民小學及國民中學教科圖書選用注意事項</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教育部國民及學前教育署補助辦理國民小學及國民中學學校用書作業要點</a:t>
                      </a:r>
                    </a:p>
                  </a:txBody>
                  <a:tcPr marL="95481" marR="95481" marT="47740" marB="47740" anchor="ctr"/>
                </a:tc>
                <a:extLst>
                  <a:ext uri="{0D108BD9-81ED-4DB2-BD59-A6C34878D82A}">
                    <a16:rowId xmlns:a16="http://schemas.microsoft.com/office/drawing/2014/main" val="1740486218"/>
                  </a:ext>
                </a:extLst>
              </a:tr>
              <a:tr h="1350335">
                <a:tc>
                  <a:txBody>
                    <a:bodyPr/>
                    <a:lstStyle/>
                    <a:p>
                      <a:pPr algn="ctr"/>
                      <a:r>
                        <a:rPr lang="zh-TW" altLang="en-US" sz="2000" dirty="0">
                          <a:latin typeface="微軟正黑體" panose="020B0604030504040204" pitchFamily="34" charset="-120"/>
                          <a:ea typeface="微軟正黑體" panose="020B0604030504040204" pitchFamily="34" charset="-120"/>
                        </a:rPr>
                        <a:t>人事類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偏遠地區學校教育發展條例施行細則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國民中小學校長主任教師甄選儲訓遷調及介聘辦法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國民小學與國民中學班級編制及教職員員額編制準則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國民中小學教學支援工作人員聘任辦法</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a16="http://schemas.microsoft.com/office/drawing/2014/main" val="2450303554"/>
                  </a:ext>
                </a:extLst>
              </a:tr>
              <a:tr h="1009460">
                <a:tc>
                  <a:txBody>
                    <a:bodyPr/>
                    <a:lstStyle/>
                    <a:p>
                      <a:pPr algn="ctr"/>
                      <a:r>
                        <a:rPr lang="zh-TW" altLang="en-US" sz="2000" dirty="0">
                          <a:latin typeface="微軟正黑體" panose="020B0604030504040204" pitchFamily="34" charset="-120"/>
                          <a:ea typeface="微軟正黑體" panose="020B0604030504040204" pitchFamily="34" charset="-120"/>
                        </a:rPr>
                        <a:t>設備類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國民小學及國民中學設施設備基準</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a16="http://schemas.microsoft.com/office/drawing/2014/main" val="2275275385"/>
                  </a:ext>
                </a:extLst>
              </a:tr>
              <a:tr h="894153">
                <a:tc>
                  <a:txBody>
                    <a:bodyPr/>
                    <a:lstStyle/>
                    <a:p>
                      <a:pPr algn="ctr"/>
                      <a:r>
                        <a:rPr lang="zh-TW" altLang="en-US" sz="2000" dirty="0">
                          <a:latin typeface="微軟正黑體" panose="020B0604030504040204" pitchFamily="34" charset="-120"/>
                          <a:ea typeface="微軟正黑體" panose="020B0604030504040204" pitchFamily="34" charset="-120"/>
                        </a:rPr>
                        <a:t>其他類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pc="0" baseline="0" dirty="0">
                          <a:solidFill>
                            <a:schemeClr val="tx1"/>
                          </a:solidFill>
                          <a:latin typeface="微軟正黑體" panose="020B0604030504040204" pitchFamily="34" charset="-120"/>
                          <a:ea typeface="微軟正黑體" panose="020B0604030504040204" pitchFamily="34" charset="-120"/>
                        </a:rPr>
                        <a:t>教育部國民及學前教育署補助辦理新住民子女教育要點</a:t>
                      </a:r>
                      <a:endParaRPr lang="en-US" altLang="zh-TW" sz="1800" spc="0" baseline="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bl>
          </a:graphicData>
        </a:graphic>
      </p:graphicFrame>
      <p:sp>
        <p:nvSpPr>
          <p:cNvPr id="3" name="矩形 2"/>
          <p:cNvSpPr/>
          <p:nvPr/>
        </p:nvSpPr>
        <p:spPr>
          <a:xfrm>
            <a:off x="8773233" y="88621"/>
            <a:ext cx="2723823"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253446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89481" y="2937042"/>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學校課程之教學行政的調整</a:t>
            </a:r>
            <a:endParaRPr lang="en-US" altLang="zh-TW"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122083" y="2371904"/>
            <a:ext cx="1745829" cy="1745829"/>
          </a:xfrm>
          <a:prstGeom prst="rect">
            <a:avLst/>
          </a:prstGeom>
        </p:spPr>
      </p:pic>
      <p:sp>
        <p:nvSpPr>
          <p:cNvPr id="3" name="手繪多邊形 2"/>
          <p:cNvSpPr/>
          <p:nvPr/>
        </p:nvSpPr>
        <p:spPr>
          <a:xfrm>
            <a:off x="2280463" y="273727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54920" y="278315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四</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24</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964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83862" y="1846451"/>
            <a:ext cx="11761834" cy="4653095"/>
          </a:xfrm>
        </p:spPr>
        <p:txBody>
          <a:bodyPr>
            <a:normAutofit/>
          </a:bodyPr>
          <a:lstStyle/>
          <a:p>
            <a:pPr marL="514350" indent="-514350">
              <a:lnSpc>
                <a:spcPct val="150000"/>
              </a:lnSpc>
              <a:buFont typeface="+mj-lt"/>
              <a:buAutoNum type="arabicPeriod"/>
            </a:pPr>
            <a:r>
              <a:rPr lang="zh-TW" altLang="zh-TW" dirty="0">
                <a:solidFill>
                  <a:srgbClr val="002D40"/>
                </a:solidFill>
                <a:latin typeface="微軟正黑體" panose="020B0604030504040204" pitchFamily="34" charset="-120"/>
                <a:ea typeface="微軟正黑體" panose="020B0604030504040204" pitchFamily="34" charset="-120"/>
              </a:rPr>
              <a:t>國民小學及國民中學實施彈性學習課程，應安排</a:t>
            </a:r>
            <a:r>
              <a:rPr lang="zh-TW" altLang="zh-TW" b="1" u="sng" dirty="0">
                <a:solidFill>
                  <a:srgbClr val="FF0000"/>
                </a:solidFill>
                <a:latin typeface="微軟正黑體" panose="020B0604030504040204" pitchFamily="34" charset="-120"/>
                <a:ea typeface="微軟正黑體" panose="020B0604030504040204" pitchFamily="34" charset="-120"/>
              </a:rPr>
              <a:t>具備專長</a:t>
            </a:r>
            <a:r>
              <a:rPr lang="zh-TW" altLang="zh-TW" dirty="0">
                <a:solidFill>
                  <a:srgbClr val="002D40"/>
                </a:solidFill>
                <a:latin typeface="微軟正黑體" panose="020B0604030504040204" pitchFamily="34" charset="-120"/>
                <a:ea typeface="微軟正黑體" panose="020B0604030504040204" pitchFamily="34" charset="-120"/>
              </a:rPr>
              <a:t>的教師授課，並列為</a:t>
            </a:r>
            <a:r>
              <a:rPr lang="zh-TW" altLang="zh-TW" b="1" u="sng" dirty="0">
                <a:solidFill>
                  <a:srgbClr val="FF0000"/>
                </a:solidFill>
                <a:latin typeface="微軟正黑體" panose="020B0604030504040204" pitchFamily="34" charset="-120"/>
                <a:ea typeface="微軟正黑體" panose="020B0604030504040204" pitchFamily="34" charset="-120"/>
              </a:rPr>
              <a:t>教師授課節數</a:t>
            </a:r>
            <a:r>
              <a:rPr lang="zh-TW" altLang="zh-TW" dirty="0">
                <a:solidFill>
                  <a:srgbClr val="002D40"/>
                </a:solidFill>
                <a:latin typeface="微軟正黑體" panose="020B0604030504040204" pitchFamily="34" charset="-120"/>
                <a:ea typeface="微軟正黑體" panose="020B0604030504040204" pitchFamily="34" charset="-120"/>
              </a:rPr>
              <a:t>。</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依領域/群科/學程/科目課程綱要和教育部訂定之設備基準，充實改善圖書館、專科與實習教室、設備與圖書。</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視教學需求，建立各領域/群科/學程/科目之間設備共享機制，以充分發揮教學設備之效益。</a:t>
            </a:r>
            <a:endParaRPr lang="zh-TW" altLang="zh-TW" dirty="0">
              <a:solidFill>
                <a:srgbClr val="002D40"/>
              </a:solidFill>
              <a:latin typeface="微軟正黑體" panose="020B0604030504040204" pitchFamily="34" charset="-120"/>
              <a:ea typeface="微軟正黑體" panose="020B0604030504040204" pitchFamily="34" charset="-120"/>
            </a:endParaRPr>
          </a:p>
          <a:p>
            <a:pPr marL="0" indent="0">
              <a:buNone/>
            </a:pPr>
            <a:endParaRPr lang="zh-TW" altLang="zh-TW" dirty="0"/>
          </a:p>
        </p:txBody>
      </p:sp>
      <p:sp>
        <p:nvSpPr>
          <p:cNvPr id="6" name="文字方塊 5"/>
          <p:cNvSpPr txBox="1"/>
          <p:nvPr/>
        </p:nvSpPr>
        <p:spPr>
          <a:xfrm>
            <a:off x="1021952" y="727510"/>
            <a:ext cx="9144000" cy="707886"/>
          </a:xfrm>
          <a:prstGeom prst="rect">
            <a:avLst/>
          </a:prstGeom>
          <a:noFill/>
        </p:spPr>
        <p:txBody>
          <a:bodyPr wrap="square" rtlCol="0">
            <a:spAutoFit/>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（一）課程綱要之師資</a:t>
            </a:r>
            <a:r>
              <a:rPr lang="x-none" altLang="zh-TW" sz="4000" dirty="0">
                <a:solidFill>
                  <a:srgbClr val="002D40"/>
                </a:solidFill>
                <a:latin typeface="微軟正黑體" panose="020B0604030504040204" pitchFamily="34" charset="-120"/>
                <a:ea typeface="微軟正黑體" panose="020B0604030504040204" pitchFamily="34" charset="-120"/>
              </a:rPr>
              <a:t>、</a:t>
            </a:r>
            <a:r>
              <a:rPr lang="zh-TW" altLang="en-US" sz="4000" b="1" dirty="0">
                <a:solidFill>
                  <a:srgbClr val="002D40"/>
                </a:solidFill>
                <a:latin typeface="微軟正黑體" panose="020B0604030504040204" pitchFamily="34" charset="-120"/>
                <a:ea typeface="微軟正黑體" panose="020B0604030504040204" pitchFamily="34" charset="-120"/>
              </a:rPr>
              <a:t>設備的規範</a:t>
            </a:r>
            <a:endParaRPr lang="zh-TW" altLang="en-US" sz="3200" b="1" dirty="0">
              <a:solidFill>
                <a:srgbClr val="002D40"/>
              </a:solidFill>
              <a:latin typeface="微軟正黑體" panose="020B0604030504040204" pitchFamily="34" charset="-120"/>
              <a:ea typeface="微軟正黑體" panose="020B0604030504040204" pitchFamily="34" charset="-120"/>
            </a:endParaRPr>
          </a:p>
        </p:txBody>
      </p:sp>
      <p:grpSp>
        <p:nvGrpSpPr>
          <p:cNvPr id="7" name="组合 51"/>
          <p:cNvGrpSpPr/>
          <p:nvPr/>
        </p:nvGrpSpPr>
        <p:grpSpPr>
          <a:xfrm>
            <a:off x="11497056" y="130126"/>
            <a:ext cx="694944" cy="286323"/>
            <a:chOff x="0" y="244029"/>
            <a:chExt cx="694944" cy="624651"/>
          </a:xfrm>
          <a:solidFill>
            <a:srgbClr val="80A0DA"/>
          </a:solidFill>
        </p:grpSpPr>
        <p:sp>
          <p:nvSpPr>
            <p:cNvPr id="8" name="矩形 7"/>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矩形 8"/>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11"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25</a:t>
            </a:fld>
            <a:endParaRPr lang="zh-TW" altLang="en-US" dirty="0">
              <a:solidFill>
                <a:srgbClr val="80A0DA"/>
              </a:solidFill>
            </a:endParaRPr>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3" name="文字方塊 12"/>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517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6180" y="552834"/>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（二）落實新課綱教學行政的調整</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en-US" sz="4000" b="1" dirty="0">
              <a:solidFill>
                <a:srgbClr val="002D4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769783" y="1525819"/>
            <a:ext cx="4759808" cy="595313"/>
          </a:xfrm>
        </p:spPr>
        <p:txBody>
          <a:body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學校學習環境及社區之資源</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555343" y="151421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掌握</a:t>
            </a:r>
            <a:endParaRPr lang="zh-TW" altLang="en-US" sz="3200" b="1" dirty="0">
              <a:solidFill>
                <a:schemeClr val="bg1"/>
              </a:solidFill>
            </a:endParaRPr>
          </a:p>
        </p:txBody>
      </p:sp>
      <p:sp>
        <p:nvSpPr>
          <p:cNvPr id="5" name="矩形 4"/>
          <p:cNvSpPr/>
          <p:nvPr/>
        </p:nvSpPr>
        <p:spPr>
          <a:xfrm>
            <a:off x="2555345" y="2258093"/>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促進</a:t>
            </a:r>
            <a:endParaRPr lang="zh-TW" altLang="en-US" sz="3200" b="1" dirty="0">
              <a:solidFill>
                <a:schemeClr val="bg1"/>
              </a:solidFill>
            </a:endParaRPr>
          </a:p>
        </p:txBody>
      </p:sp>
      <p:sp>
        <p:nvSpPr>
          <p:cNvPr id="7" name="矩形 6"/>
          <p:cNvSpPr/>
          <p:nvPr/>
        </p:nvSpPr>
        <p:spPr>
          <a:xfrm>
            <a:off x="2555345" y="3001969"/>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規劃</a:t>
            </a:r>
            <a:endParaRPr lang="zh-TW" altLang="en-US" sz="3200" b="1" dirty="0">
              <a:solidFill>
                <a:schemeClr val="bg1"/>
              </a:solidFill>
            </a:endParaRPr>
          </a:p>
        </p:txBody>
      </p:sp>
      <p:sp>
        <p:nvSpPr>
          <p:cNvPr id="8" name="矩形 7"/>
          <p:cNvSpPr/>
          <p:nvPr/>
        </p:nvSpPr>
        <p:spPr>
          <a:xfrm>
            <a:off x="2555344" y="3745845"/>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檢視</a:t>
            </a:r>
            <a:endParaRPr lang="zh-TW" altLang="en-US" sz="3200" b="1" dirty="0">
              <a:solidFill>
                <a:schemeClr val="bg1"/>
              </a:solidFill>
            </a:endParaRPr>
          </a:p>
        </p:txBody>
      </p:sp>
      <p:sp>
        <p:nvSpPr>
          <p:cNvPr id="9" name="矩形 8"/>
          <p:cNvSpPr/>
          <p:nvPr/>
        </p:nvSpPr>
        <p:spPr>
          <a:xfrm>
            <a:off x="2555345" y="448972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引領</a:t>
            </a:r>
            <a:endParaRPr lang="zh-TW" altLang="en-US" sz="3200" b="1" dirty="0">
              <a:solidFill>
                <a:schemeClr val="bg1"/>
              </a:solidFill>
            </a:endParaRPr>
          </a:p>
        </p:txBody>
      </p:sp>
      <p:sp>
        <p:nvSpPr>
          <p:cNvPr id="10" name="矩形 9"/>
          <p:cNvSpPr/>
          <p:nvPr/>
        </p:nvSpPr>
        <p:spPr>
          <a:xfrm>
            <a:off x="2555343" y="523359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營造</a:t>
            </a:r>
            <a:endParaRPr lang="zh-TW" altLang="en-US" sz="3200" b="1" dirty="0">
              <a:solidFill>
                <a:schemeClr val="bg1"/>
              </a:solidFill>
            </a:endParaRPr>
          </a:p>
        </p:txBody>
      </p:sp>
      <p:sp>
        <p:nvSpPr>
          <p:cNvPr id="11" name="矩形 10"/>
          <p:cNvSpPr/>
          <p:nvPr/>
        </p:nvSpPr>
        <p:spPr>
          <a:xfrm>
            <a:off x="2555343" y="597747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調整</a:t>
            </a:r>
            <a:endParaRPr lang="zh-TW" altLang="en-US" sz="3200" b="1" dirty="0">
              <a:solidFill>
                <a:schemeClr val="bg1"/>
              </a:solidFill>
            </a:endParaRPr>
          </a:p>
        </p:txBody>
      </p:sp>
      <p:sp>
        <p:nvSpPr>
          <p:cNvPr id="13" name="內容版面配置區 2"/>
          <p:cNvSpPr txBox="1">
            <a:spLocks/>
          </p:cNvSpPr>
          <p:nvPr/>
        </p:nvSpPr>
        <p:spPr bwMode="auto">
          <a:xfrm>
            <a:off x="3769783" y="2276683"/>
            <a:ext cx="3711132" cy="54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教師教學的對話機制</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3769782" y="3023919"/>
            <a:ext cx="4427463" cy="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公開授課確保專業性</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5" name="內容版面配置區 2"/>
          <p:cNvSpPr txBox="1">
            <a:spLocks/>
          </p:cNvSpPr>
          <p:nvPr/>
        </p:nvSpPr>
        <p:spPr bwMode="auto">
          <a:xfrm>
            <a:off x="3769783" y="3723447"/>
            <a:ext cx="3327702" cy="4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教學設備的充實性</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3769782" y="4484773"/>
            <a:ext cx="3984587" cy="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教師參與新課綱的增能</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7" name="內容版面配置區 2"/>
          <p:cNvSpPr txBox="1">
            <a:spLocks/>
          </p:cNvSpPr>
          <p:nvPr/>
        </p:nvSpPr>
        <p:spPr bwMode="auto">
          <a:xfrm>
            <a:off x="3769782" y="5209783"/>
            <a:ext cx="6892235" cy="63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學生參與學校課程教學及相關活動的氛圍</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8" name="內容版面配置區 2"/>
          <p:cNvSpPr txBox="1">
            <a:spLocks/>
          </p:cNvSpPr>
          <p:nvPr/>
        </p:nvSpPr>
        <p:spPr bwMode="auto">
          <a:xfrm>
            <a:off x="3769783" y="5981620"/>
            <a:ext cx="3663948" cy="58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學習評量的命題趨勢</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grpSp>
        <p:nvGrpSpPr>
          <p:cNvPr id="19" name="组合 51"/>
          <p:cNvGrpSpPr/>
          <p:nvPr/>
        </p:nvGrpSpPr>
        <p:grpSpPr>
          <a:xfrm>
            <a:off x="11497056" y="130126"/>
            <a:ext cx="694944" cy="286323"/>
            <a:chOff x="0" y="244029"/>
            <a:chExt cx="694944" cy="624651"/>
          </a:xfrm>
          <a:solidFill>
            <a:srgbClr val="80A0DA"/>
          </a:solidFill>
        </p:grpSpPr>
        <p:sp>
          <p:nvSpPr>
            <p:cNvPr id="20" name="矩形 1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矩形 2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2"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2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26</a:t>
            </a:fld>
            <a:endParaRPr lang="zh-TW" altLang="en-US" dirty="0">
              <a:solidFill>
                <a:srgbClr val="80A0DA"/>
              </a:solidFill>
            </a:endParaRPr>
          </a:p>
        </p:txBody>
      </p:sp>
      <p:pic>
        <p:nvPicPr>
          <p:cNvPr id="24" name="圖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5" name="文字方塊 2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25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9176" y="504562"/>
            <a:ext cx="10515600" cy="1325563"/>
          </a:xfrm>
        </p:spPr>
        <p:txBody>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（三）落實新課綱教學行政調整</a:t>
            </a:r>
            <a:r>
              <a:rPr lang="en-US" altLang="zh-TW" sz="3600" b="1" dirty="0">
                <a:solidFill>
                  <a:srgbClr val="002D40"/>
                </a:solidFill>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anose="020B0604030504040204" pitchFamily="34" charset="-120"/>
                <a:ea typeface="微軟正黑體" panose="020B0604030504040204" pitchFamily="34" charset="-120"/>
              </a:rPr>
              <a:t>具體事項舉例</a:t>
            </a:r>
            <a:br>
              <a:rPr lang="en-US" altLang="zh-TW" sz="3600" b="1" dirty="0">
                <a:solidFill>
                  <a:srgbClr val="002D40"/>
                </a:solidFill>
                <a:latin typeface="微軟正黑體" panose="020B0604030504040204" pitchFamily="34" charset="-120"/>
                <a:ea typeface="微軟正黑體" panose="020B0604030504040204" pitchFamily="34" charset="-120"/>
              </a:rPr>
            </a:br>
            <a:endParaRPr 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27</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5" name="內容版面配置區 11"/>
          <p:cNvGraphicFramePr>
            <a:graphicFrameLocks/>
          </p:cNvGraphicFramePr>
          <p:nvPr>
            <p:extLst>
              <p:ext uri="{D42A27DB-BD31-4B8C-83A1-F6EECF244321}">
                <p14:modId xmlns:p14="http://schemas.microsoft.com/office/powerpoint/2010/main" val="1848393483"/>
              </p:ext>
            </p:extLst>
          </p:nvPr>
        </p:nvGraphicFramePr>
        <p:xfrm>
          <a:off x="621412" y="4132667"/>
          <a:ext cx="7469966" cy="2172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內容版面配置區 11"/>
          <p:cNvGraphicFramePr>
            <a:graphicFrameLocks/>
          </p:cNvGraphicFramePr>
          <p:nvPr>
            <p:extLst>
              <p:ext uri="{D42A27DB-BD31-4B8C-83A1-F6EECF244321}">
                <p14:modId xmlns:p14="http://schemas.microsoft.com/office/powerpoint/2010/main" val="2598759309"/>
              </p:ext>
            </p:extLst>
          </p:nvPr>
        </p:nvGraphicFramePr>
        <p:xfrm>
          <a:off x="621411" y="1769534"/>
          <a:ext cx="11208637" cy="21725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圖片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30392" y="4028673"/>
            <a:ext cx="2800741" cy="2333951"/>
          </a:xfrm>
          <a:prstGeom prst="rect">
            <a:avLst/>
          </a:prstGeom>
        </p:spPr>
      </p:pic>
    </p:spTree>
    <p:extLst>
      <p:ext uri="{BB962C8B-B14F-4D97-AF65-F5344CB8AC3E}">
        <p14:creationId xmlns:p14="http://schemas.microsoft.com/office/powerpoint/2010/main" val="171866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440841" y="2909610"/>
            <a:ext cx="7366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0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邁向素養導向教學與評量的策略</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573443" y="2344472"/>
            <a:ext cx="1745829" cy="1745829"/>
          </a:xfrm>
          <a:prstGeom prst="rect">
            <a:avLst/>
          </a:prstGeom>
        </p:spPr>
      </p:pic>
      <p:sp>
        <p:nvSpPr>
          <p:cNvPr id="3" name="手繪多邊形 2"/>
          <p:cNvSpPr/>
          <p:nvPr/>
        </p:nvSpPr>
        <p:spPr>
          <a:xfrm>
            <a:off x="1731823" y="2709846"/>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006280" y="2755721"/>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五</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28</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3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26898949"/>
              </p:ext>
            </p:extLst>
          </p:nvPr>
        </p:nvGraphicFramePr>
        <p:xfrm>
          <a:off x="1981200" y="1115998"/>
          <a:ext cx="8229600" cy="568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（一）素養導向教學的四大原則</a:t>
            </a:r>
          </a:p>
        </p:txBody>
      </p:sp>
      <p:sp>
        <p:nvSpPr>
          <p:cNvPr id="8" name="矩形 7"/>
          <p:cNvSpPr/>
          <p:nvPr/>
        </p:nvSpPr>
        <p:spPr>
          <a:xfrm>
            <a:off x="8835204" y="4675514"/>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表現任務</a:t>
            </a:r>
          </a:p>
        </p:txBody>
      </p:sp>
      <p:sp>
        <p:nvSpPr>
          <p:cNvPr id="9" name="矩形 8"/>
          <p:cNvSpPr/>
          <p:nvPr/>
        </p:nvSpPr>
        <p:spPr>
          <a:xfrm>
            <a:off x="8835204" y="5358639"/>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學習評量</a:t>
            </a:r>
          </a:p>
        </p:txBody>
      </p:sp>
      <p:sp>
        <p:nvSpPr>
          <p:cNvPr id="10" name="矩形 9"/>
          <p:cNvSpPr/>
          <p:nvPr/>
        </p:nvSpPr>
        <p:spPr>
          <a:xfrm>
            <a:off x="8835205" y="1681330"/>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生活情境</a:t>
            </a:r>
          </a:p>
        </p:txBody>
      </p:sp>
      <p:sp>
        <p:nvSpPr>
          <p:cNvPr id="11" name="矩形 10"/>
          <p:cNvSpPr/>
          <p:nvPr/>
        </p:nvSpPr>
        <p:spPr>
          <a:xfrm>
            <a:off x="1607753" y="5056015"/>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教學方法</a:t>
            </a:r>
          </a:p>
        </p:txBody>
      </p:sp>
      <p:sp>
        <p:nvSpPr>
          <p:cNvPr id="12" name="矩形 11"/>
          <p:cNvSpPr/>
          <p:nvPr/>
        </p:nvSpPr>
        <p:spPr>
          <a:xfrm>
            <a:off x="8835205" y="2291294"/>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主題脈絡</a:t>
            </a:r>
          </a:p>
        </p:txBody>
      </p:sp>
      <p:sp>
        <p:nvSpPr>
          <p:cNvPr id="13" name="矩形 12"/>
          <p:cNvSpPr/>
          <p:nvPr/>
        </p:nvSpPr>
        <p:spPr>
          <a:xfrm>
            <a:off x="8835204" y="2901258"/>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子題脈絡</a:t>
            </a:r>
          </a:p>
        </p:txBody>
      </p:sp>
      <p:sp>
        <p:nvSpPr>
          <p:cNvPr id="14" name="矩形 13"/>
          <p:cNvSpPr/>
          <p:nvPr/>
        </p:nvSpPr>
        <p:spPr>
          <a:xfrm>
            <a:off x="1607752" y="1226757"/>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核心素養</a:t>
            </a:r>
          </a:p>
        </p:txBody>
      </p:sp>
      <p:sp>
        <p:nvSpPr>
          <p:cNvPr id="15" name="矩形 14"/>
          <p:cNvSpPr/>
          <p:nvPr/>
        </p:nvSpPr>
        <p:spPr>
          <a:xfrm>
            <a:off x="1607752" y="5654156"/>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學習經驗</a:t>
            </a:r>
          </a:p>
        </p:txBody>
      </p:sp>
      <p:sp>
        <p:nvSpPr>
          <p:cNvPr id="16" name="矩形 15"/>
          <p:cNvSpPr/>
          <p:nvPr/>
        </p:nvSpPr>
        <p:spPr>
          <a:xfrm>
            <a:off x="1619402" y="182508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課程目標</a:t>
            </a:r>
          </a:p>
        </p:txBody>
      </p:sp>
      <p:sp>
        <p:nvSpPr>
          <p:cNvPr id="17" name="矩形 16"/>
          <p:cNvSpPr/>
          <p:nvPr/>
        </p:nvSpPr>
        <p:spPr>
          <a:xfrm>
            <a:off x="1619402" y="2861965"/>
            <a:ext cx="1620959"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學習內容</a:t>
            </a:r>
            <a:endParaRPr lang="zh-TW" altLang="en-US"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607751" y="3460106"/>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a:t>
            </a:r>
            <a:r>
              <a:rPr lang="zh-TW" altLang="en-US" sz="2800" dirty="0">
                <a:latin typeface="微軟正黑體" panose="020B0604030504040204" pitchFamily="34" charset="-120"/>
                <a:ea typeface="微軟正黑體" panose="020B0604030504040204" pitchFamily="34" charset="-120"/>
              </a:rPr>
              <a:t>表現</a:t>
            </a:r>
          </a:p>
        </p:txBody>
      </p:sp>
      <p:sp>
        <p:nvSpPr>
          <p:cNvPr id="19" name="矩形 18"/>
          <p:cNvSpPr/>
          <p:nvPr/>
        </p:nvSpPr>
        <p:spPr>
          <a:xfrm>
            <a:off x="1607754" y="4457502"/>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學習活動</a:t>
            </a:r>
          </a:p>
        </p:txBody>
      </p:sp>
      <p:sp>
        <p:nvSpPr>
          <p:cNvPr id="20" name="矩形 19"/>
          <p:cNvSpPr/>
          <p:nvPr/>
        </p:nvSpPr>
        <p:spPr>
          <a:xfrm>
            <a:off x="1619402" y="227729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學習目標</a:t>
            </a:r>
          </a:p>
        </p:txBody>
      </p:sp>
      <p:sp>
        <p:nvSpPr>
          <p:cNvPr id="21" name="文字方塊 20"/>
          <p:cNvSpPr txBox="1"/>
          <p:nvPr/>
        </p:nvSpPr>
        <p:spPr>
          <a:xfrm>
            <a:off x="10812024" y="3717895"/>
            <a:ext cx="1338828"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引自江逸傑</a:t>
            </a:r>
            <a:endParaRPr lang="en-US" dirty="0">
              <a:latin typeface="微軟正黑體" panose="020B0604030504040204" pitchFamily="34" charset="-120"/>
              <a:ea typeface="微軟正黑體" panose="020B0604030504040204" pitchFamily="34" charset="-120"/>
            </a:endParaRP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255887" y="104010"/>
            <a:ext cx="334975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29</a:t>
            </a:fld>
            <a:endParaRPr lang="zh-TW" altLang="en-US" dirty="0">
              <a:solidFill>
                <a:srgbClr val="80A0DA"/>
              </a:solidFill>
            </a:endParaRPr>
          </a:p>
        </p:txBody>
      </p:sp>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10915882" y="4087227"/>
            <a:ext cx="1162348"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63076" y="2891322"/>
            <a:ext cx="58272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課程領導者的角色任務</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095678" y="2326184"/>
            <a:ext cx="1745829" cy="1745829"/>
          </a:xfrm>
          <a:prstGeom prst="rect">
            <a:avLst/>
          </a:prstGeom>
        </p:spPr>
      </p:pic>
      <p:sp>
        <p:nvSpPr>
          <p:cNvPr id="3" name="手繪多邊形 2"/>
          <p:cNvSpPr/>
          <p:nvPr/>
        </p:nvSpPr>
        <p:spPr>
          <a:xfrm>
            <a:off x="2254058"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28515"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918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kumimoji="1" lang="zh-TW" altLang="en-US" b="1" dirty="0">
                <a:latin typeface="微軟正黑體 Light" panose="020B0304030504040204" pitchFamily="34" charset="-120"/>
                <a:ea typeface="微軟正黑體 Light" panose="020B0304030504040204" pitchFamily="34" charset="-120"/>
              </a:rPr>
              <a:t>（二）素養導向的學習評量</a:t>
            </a:r>
          </a:p>
        </p:txBody>
      </p:sp>
      <p:sp>
        <p:nvSpPr>
          <p:cNvPr id="62467" name="內容版面配置區 2"/>
          <p:cNvSpPr>
            <a:spLocks noGrp="1"/>
          </p:cNvSpPr>
          <p:nvPr>
            <p:ph idx="1"/>
          </p:nvPr>
        </p:nvSpPr>
        <p:spPr>
          <a:xfrm>
            <a:off x="838200" y="1545926"/>
            <a:ext cx="10515600" cy="4351338"/>
          </a:xfrm>
        </p:spPr>
        <p:txBody>
          <a:bodyPr/>
          <a:lstStyle/>
          <a:p>
            <a:endParaRPr kumimoji="1" lang="zh-TW" altLang="en-US" dirty="0"/>
          </a:p>
        </p:txBody>
      </p:sp>
      <p:pic>
        <p:nvPicPr>
          <p:cNvPr id="62468" name="圖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705" y="1561951"/>
            <a:ext cx="6591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51"/>
          <p:cNvGrpSpPr/>
          <p:nvPr/>
        </p:nvGrpSpPr>
        <p:grpSpPr>
          <a:xfrm>
            <a:off x="11497056" y="143189"/>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8" name="组合 51"/>
          <p:cNvGrpSpPr/>
          <p:nvPr/>
        </p:nvGrpSpPr>
        <p:grpSpPr>
          <a:xfrm>
            <a:off x="11497056" y="156252"/>
            <a:ext cx="694944" cy="286323"/>
            <a:chOff x="0" y="244029"/>
            <a:chExt cx="694944" cy="624651"/>
          </a:xfrm>
          <a:solidFill>
            <a:srgbClr val="80A0DA"/>
          </a:solidFill>
        </p:grpSpPr>
        <p:sp>
          <p:nvSpPr>
            <p:cNvPr id="9" name="矩形 8"/>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矩形 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 name="矩形 1"/>
          <p:cNvSpPr/>
          <p:nvPr/>
        </p:nvSpPr>
        <p:spPr>
          <a:xfrm>
            <a:off x="7849904" y="114747"/>
            <a:ext cx="3647152"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p:txBody>
      </p:sp>
    </p:spTree>
    <p:extLst>
      <p:ext uri="{BB962C8B-B14F-4D97-AF65-F5344CB8AC3E}">
        <p14:creationId xmlns:p14="http://schemas.microsoft.com/office/powerpoint/2010/main" val="131371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199" y="479306"/>
            <a:ext cx="10767439" cy="1325563"/>
          </a:xfrm>
        </p:spPr>
        <p:txBody>
          <a:bodyPr/>
          <a:lstStyle/>
          <a:p>
            <a:r>
              <a:rPr lang="zh-TW" altLang="en-US" sz="3600" b="1" dirty="0">
                <a:solidFill>
                  <a:srgbClr val="002D40"/>
                </a:solidFill>
                <a:latin typeface="微軟正黑體" panose="020B0604030504040204" pitchFamily="34" charset="-120"/>
                <a:ea typeface="微軟正黑體" panose="020B0604030504040204" pitchFamily="34" charset="-120"/>
              </a:rPr>
              <a:t>（三）引領教師邁向素養導向教學參考作為</a:t>
            </a:r>
          </a:p>
        </p:txBody>
      </p:sp>
      <p:sp>
        <p:nvSpPr>
          <p:cNvPr id="3" name="內容版面配置區 2"/>
          <p:cNvSpPr>
            <a:spLocks noGrp="1"/>
          </p:cNvSpPr>
          <p:nvPr>
            <p:ph idx="1"/>
          </p:nvPr>
        </p:nvSpPr>
        <p:spPr>
          <a:xfrm>
            <a:off x="2732567" y="1898891"/>
            <a:ext cx="9072834" cy="4183671"/>
          </a:xfrm>
        </p:spPr>
        <p:txBody>
          <a:bodyPr/>
          <a:lstStyle/>
          <a:p>
            <a:pPr>
              <a:lnSpc>
                <a:spcPts val="5300"/>
              </a:lnSpc>
            </a:pPr>
            <a:r>
              <a:rPr lang="zh-TW" altLang="en-US" sz="2900" dirty="0">
                <a:solidFill>
                  <a:srgbClr val="002D40"/>
                </a:solidFill>
                <a:latin typeface="微軟正黑體" panose="020B0604030504040204" pitchFamily="34" charset="-120"/>
                <a:ea typeface="微軟正黑體" panose="020B0604030504040204" pitchFamily="34" charset="-120"/>
              </a:rPr>
              <a:t>蒐集分析分享素養導向教學之資源</a:t>
            </a:r>
            <a:endParaRPr lang="en-US" altLang="zh-TW" sz="2900" dirty="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a:solidFill>
                  <a:srgbClr val="002D40"/>
                </a:solidFill>
                <a:latin typeface="微軟正黑體" panose="020B0604030504040204" pitchFamily="34" charset="-120"/>
                <a:ea typeface="微軟正黑體" panose="020B0604030504040204" pitchFamily="34" charset="-120"/>
              </a:rPr>
              <a:t>鼓勵教師透過社群發展具體可行的教學計畫</a:t>
            </a:r>
            <a:endParaRPr lang="en-US" altLang="zh-TW" sz="2900" dirty="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a:solidFill>
                  <a:srgbClr val="002D40"/>
                </a:solidFill>
                <a:latin typeface="微軟正黑體" panose="020B0604030504040204" pitchFamily="34" charset="-120"/>
                <a:ea typeface="微軟正黑體" panose="020B0604030504040204" pitchFamily="34" charset="-120"/>
              </a:rPr>
              <a:t>引導教師討論各領域素養導向教學與評量之設計原則</a:t>
            </a:r>
            <a:endParaRPr lang="en-US" altLang="zh-TW" sz="2900" dirty="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a:solidFill>
                  <a:srgbClr val="002D40"/>
                </a:solidFill>
                <a:latin typeface="微軟正黑體" panose="020B0604030504040204" pitchFamily="34" charset="-120"/>
                <a:ea typeface="微軟正黑體" panose="020B0604030504040204" pitchFamily="34" charset="-120"/>
              </a:rPr>
              <a:t>鼓勵教師分享課堂實踐素養導向教學及評量的經驗</a:t>
            </a:r>
            <a:endParaRPr lang="en-US" altLang="zh-TW" sz="2900" dirty="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a:solidFill>
                  <a:srgbClr val="002D40"/>
                </a:solidFill>
                <a:latin typeface="微軟正黑體" panose="020B0604030504040204" pitchFamily="34" charset="-120"/>
                <a:ea typeface="微軟正黑體" panose="020B0604030504040204" pitchFamily="34" charset="-120"/>
              </a:rPr>
              <a:t>透過校長與輔導團教師的公開授課說明素養導向教學</a:t>
            </a:r>
            <a:endParaRPr lang="en-US" altLang="zh-TW" sz="29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zh-TW" altLang="en-US" dirty="0">
              <a:solidFill>
                <a:srgbClr val="002D40"/>
              </a:solidFill>
              <a:latin typeface="微軟正黑體" panose="020B0604030504040204" pitchFamily="34" charset="-120"/>
              <a:ea typeface="微軟正黑體" panose="020B0604030504040204" pitchFamily="34" charset="-120"/>
            </a:endParaRPr>
          </a:p>
        </p:txBody>
      </p:sp>
      <p:grpSp>
        <p:nvGrpSpPr>
          <p:cNvPr id="9" name="组合 51"/>
          <p:cNvGrpSpPr/>
          <p:nvPr/>
        </p:nvGrpSpPr>
        <p:grpSpPr>
          <a:xfrm>
            <a:off x="11497056" y="130126"/>
            <a:ext cx="694944" cy="286323"/>
            <a:chOff x="0" y="244029"/>
            <a:chExt cx="694944" cy="624651"/>
          </a:xfrm>
          <a:solidFill>
            <a:srgbClr val="80A0DA"/>
          </a:solidFill>
        </p:grpSpPr>
        <p:sp>
          <p:nvSpPr>
            <p:cNvPr id="10" name="矩形 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矩形 1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2" name="矩形 54"/>
          <p:cNvSpPr>
            <a:spLocks noChangeArrowheads="1"/>
          </p:cNvSpPr>
          <p:nvPr/>
        </p:nvSpPr>
        <p:spPr bwMode="auto">
          <a:xfrm>
            <a:off x="7831567" y="104010"/>
            <a:ext cx="377407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五、邁向素養導向教學與評量的策略</a:t>
            </a:r>
          </a:p>
        </p:txBody>
      </p:sp>
      <p:sp>
        <p:nvSpPr>
          <p:cNvPr id="1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31</a:t>
            </a:fld>
            <a:endParaRPr lang="zh-TW" altLang="en-US" dirty="0">
              <a:solidFill>
                <a:srgbClr val="80A0DA"/>
              </a:solidFill>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5" name="文字方塊 1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946294" y="1977656"/>
            <a:ext cx="1701212" cy="3831894"/>
            <a:chOff x="946294" y="1977656"/>
            <a:chExt cx="1701212" cy="3831894"/>
          </a:xfrm>
        </p:grpSpPr>
        <p:sp>
          <p:nvSpPr>
            <p:cNvPr id="5" name="矩形 4"/>
            <p:cNvSpPr/>
            <p:nvPr/>
          </p:nvSpPr>
          <p:spPr>
            <a:xfrm>
              <a:off x="946297" y="1977656"/>
              <a:ext cx="1701209" cy="6166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文字方塊 5"/>
            <p:cNvSpPr txBox="1"/>
            <p:nvPr/>
          </p:nvSpPr>
          <p:spPr>
            <a:xfrm>
              <a:off x="946297" y="2036633"/>
              <a:ext cx="1701209" cy="538609"/>
            </a:xfrm>
            <a:prstGeom prst="rect">
              <a:avLst/>
            </a:prstGeom>
            <a:noFill/>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資源整合</a:t>
              </a:r>
            </a:p>
          </p:txBody>
        </p:sp>
        <p:grpSp>
          <p:nvGrpSpPr>
            <p:cNvPr id="8" name="群組 7"/>
            <p:cNvGrpSpPr/>
            <p:nvPr/>
          </p:nvGrpSpPr>
          <p:grpSpPr>
            <a:xfrm>
              <a:off x="946294" y="2788397"/>
              <a:ext cx="1701211" cy="3021153"/>
              <a:chOff x="946294" y="2788397"/>
              <a:chExt cx="1701211" cy="3021153"/>
            </a:xfrm>
          </p:grpSpPr>
          <p:grpSp>
            <p:nvGrpSpPr>
              <p:cNvPr id="18" name="群組 17"/>
              <p:cNvGrpSpPr/>
              <p:nvPr/>
            </p:nvGrpSpPr>
            <p:grpSpPr>
              <a:xfrm>
                <a:off x="946296" y="2788397"/>
                <a:ext cx="1701209" cy="616688"/>
                <a:chOff x="1031358" y="1977656"/>
                <a:chExt cx="1701209" cy="616688"/>
              </a:xfrm>
            </p:grpSpPr>
            <p:sp>
              <p:nvSpPr>
                <p:cNvPr id="19" name="矩形 18"/>
                <p:cNvSpPr/>
                <p:nvPr/>
              </p:nvSpPr>
              <p:spPr>
                <a:xfrm>
                  <a:off x="1031358" y="1977656"/>
                  <a:ext cx="1701209" cy="61668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0" name="文字方塊 19"/>
                <p:cNvSpPr txBox="1"/>
                <p:nvPr/>
              </p:nvSpPr>
              <p:spPr>
                <a:xfrm>
                  <a:off x="1031358" y="2036633"/>
                  <a:ext cx="1701209" cy="53860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社群共備</a:t>
                  </a:r>
                </a:p>
              </p:txBody>
            </p:sp>
          </p:grpSp>
          <p:grpSp>
            <p:nvGrpSpPr>
              <p:cNvPr id="24" name="群組 23"/>
              <p:cNvGrpSpPr/>
              <p:nvPr/>
            </p:nvGrpSpPr>
            <p:grpSpPr>
              <a:xfrm>
                <a:off x="946294" y="4392754"/>
                <a:ext cx="1701209" cy="616688"/>
                <a:chOff x="1031358" y="1977656"/>
                <a:chExt cx="1701209" cy="616688"/>
              </a:xfrm>
            </p:grpSpPr>
            <p:sp>
              <p:nvSpPr>
                <p:cNvPr id="25" name="矩形 24"/>
                <p:cNvSpPr/>
                <p:nvPr/>
              </p:nvSpPr>
              <p:spPr>
                <a:xfrm>
                  <a:off x="1031358" y="1977656"/>
                  <a:ext cx="1701209" cy="616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1031358" y="2036633"/>
                  <a:ext cx="1701209" cy="538609"/>
                </a:xfrm>
                <a:prstGeom prst="rect">
                  <a:avLst/>
                </a:prstGeom>
                <a:solidFill>
                  <a:schemeClr val="bg1">
                    <a:lumMod val="75000"/>
                  </a:schemeClr>
                </a:solid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實踐分享</a:t>
                  </a:r>
                </a:p>
              </p:txBody>
            </p:sp>
          </p:grpSp>
          <p:grpSp>
            <p:nvGrpSpPr>
              <p:cNvPr id="27" name="群組 26"/>
              <p:cNvGrpSpPr/>
              <p:nvPr/>
            </p:nvGrpSpPr>
            <p:grpSpPr>
              <a:xfrm>
                <a:off x="946294" y="5192862"/>
                <a:ext cx="1701209" cy="616688"/>
                <a:chOff x="1031358" y="1977656"/>
                <a:chExt cx="1701209" cy="616688"/>
              </a:xfrm>
              <a:solidFill>
                <a:srgbClr val="6699FF"/>
              </a:solidFill>
            </p:grpSpPr>
            <p:sp>
              <p:nvSpPr>
                <p:cNvPr id="28" name="矩形 27"/>
                <p:cNvSpPr/>
                <p:nvPr/>
              </p:nvSpPr>
              <p:spPr>
                <a:xfrm>
                  <a:off x="1031358" y="1977656"/>
                  <a:ext cx="1701209" cy="61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031358" y="2036633"/>
                  <a:ext cx="1701209" cy="538609"/>
                </a:xfrm>
                <a:prstGeom prst="rect">
                  <a:avLst/>
                </a:prstGeom>
                <a:grp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專業引導</a:t>
                  </a:r>
                </a:p>
              </p:txBody>
            </p:sp>
          </p:grpSp>
          <p:grpSp>
            <p:nvGrpSpPr>
              <p:cNvPr id="30" name="群組 29"/>
              <p:cNvGrpSpPr/>
              <p:nvPr/>
            </p:nvGrpSpPr>
            <p:grpSpPr>
              <a:xfrm>
                <a:off x="946294" y="3580036"/>
                <a:ext cx="1701209" cy="616688"/>
                <a:chOff x="1031358" y="1977656"/>
                <a:chExt cx="1701209" cy="616688"/>
              </a:xfrm>
            </p:grpSpPr>
            <p:sp>
              <p:nvSpPr>
                <p:cNvPr id="31" name="矩形 30"/>
                <p:cNvSpPr/>
                <p:nvPr/>
              </p:nvSpPr>
              <p:spPr>
                <a:xfrm>
                  <a:off x="1031358" y="1977656"/>
                  <a:ext cx="1701209" cy="616688"/>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2" name="文字方塊 31"/>
                <p:cNvSpPr txBox="1"/>
                <p:nvPr/>
              </p:nvSpPr>
              <p:spPr>
                <a:xfrm>
                  <a:off x="1031358" y="2036633"/>
                  <a:ext cx="1701209" cy="538609"/>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教學設計</a:t>
                  </a:r>
                </a:p>
              </p:txBody>
            </p:sp>
          </p:grpSp>
        </p:grpSp>
      </p:grpSp>
    </p:spTree>
    <p:extLst>
      <p:ext uri="{BB962C8B-B14F-4D97-AF65-F5344CB8AC3E}">
        <p14:creationId xmlns:p14="http://schemas.microsoft.com/office/powerpoint/2010/main" val="78555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724305" y="2900466"/>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學校整體實踐新課綱的行動</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856907" y="2335328"/>
            <a:ext cx="1745829" cy="1745829"/>
          </a:xfrm>
          <a:prstGeom prst="rect">
            <a:avLst/>
          </a:prstGeom>
        </p:spPr>
      </p:pic>
      <p:sp>
        <p:nvSpPr>
          <p:cNvPr id="3" name="手繪多邊形 2"/>
          <p:cNvSpPr/>
          <p:nvPr/>
        </p:nvSpPr>
        <p:spPr>
          <a:xfrm>
            <a:off x="2015287" y="2700702"/>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289744" y="2746577"/>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六</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32</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060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Freeform 3"/>
          <p:cNvSpPr>
            <a:spLocks/>
          </p:cNvSpPr>
          <p:nvPr/>
        </p:nvSpPr>
        <p:spPr bwMode="auto">
          <a:xfrm rot="10800000">
            <a:off x="4306797" y="4249186"/>
            <a:ext cx="918209"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8" name="Freeform 4"/>
          <p:cNvSpPr>
            <a:spLocks/>
          </p:cNvSpPr>
          <p:nvPr/>
        </p:nvSpPr>
        <p:spPr bwMode="auto">
          <a:xfrm flipH="1">
            <a:off x="4306797" y="2367622"/>
            <a:ext cx="918209" cy="585493"/>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9" name="Line 5"/>
          <p:cNvSpPr>
            <a:spLocks noChangeShapeType="1"/>
          </p:cNvSpPr>
          <p:nvPr/>
        </p:nvSpPr>
        <p:spPr bwMode="auto">
          <a:xfrm flipH="1">
            <a:off x="4288704" y="3584573"/>
            <a:ext cx="681495"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0" name="Freeform 6"/>
          <p:cNvSpPr>
            <a:spLocks/>
          </p:cNvSpPr>
          <p:nvPr/>
        </p:nvSpPr>
        <p:spPr bwMode="auto">
          <a:xfrm rot="10800000" flipH="1">
            <a:off x="6954374" y="4260490"/>
            <a:ext cx="918962"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1" name="Freeform 7"/>
          <p:cNvSpPr>
            <a:spLocks/>
          </p:cNvSpPr>
          <p:nvPr/>
        </p:nvSpPr>
        <p:spPr bwMode="auto">
          <a:xfrm>
            <a:off x="6739128" y="1767635"/>
            <a:ext cx="1071773" cy="718028"/>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879 h 21879"/>
              <a:gd name="connsiteX1" fmla="*/ 11242 w 21600"/>
              <a:gd name="connsiteY1" fmla="*/ 0 h 21879"/>
              <a:gd name="connsiteX2" fmla="*/ 21600 w 21600"/>
              <a:gd name="connsiteY2" fmla="*/ 279 h 21879"/>
            </a:gdLst>
            <a:ahLst/>
            <a:cxnLst>
              <a:cxn ang="0">
                <a:pos x="connsiteX0" y="connsiteY0"/>
              </a:cxn>
              <a:cxn ang="0">
                <a:pos x="connsiteX1" y="connsiteY1"/>
              </a:cxn>
              <a:cxn ang="0">
                <a:pos x="connsiteX2" y="connsiteY2"/>
              </a:cxn>
            </a:cxnLst>
            <a:rect l="l" t="t" r="r" b="b"/>
            <a:pathLst>
              <a:path w="21600" h="21879">
                <a:moveTo>
                  <a:pt x="0" y="21879"/>
                </a:moveTo>
                <a:lnTo>
                  <a:pt x="11242" y="0"/>
                </a:lnTo>
                <a:cubicBezTo>
                  <a:pt x="16538" y="0"/>
                  <a:pt x="16304" y="279"/>
                  <a:pt x="21600" y="279"/>
                </a:cubicBez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2" name="Line 8"/>
          <p:cNvSpPr>
            <a:spLocks noChangeShapeType="1"/>
          </p:cNvSpPr>
          <p:nvPr/>
        </p:nvSpPr>
        <p:spPr bwMode="auto">
          <a:xfrm>
            <a:off x="7255198" y="3373076"/>
            <a:ext cx="680741"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4" name="Freeform 4"/>
          <p:cNvSpPr>
            <a:spLocks/>
          </p:cNvSpPr>
          <p:nvPr/>
        </p:nvSpPr>
        <p:spPr bwMode="auto">
          <a:xfrm flipH="1">
            <a:off x="4577123" y="1135818"/>
            <a:ext cx="1083991" cy="1435102"/>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10268 w 21600"/>
              <a:gd name="connsiteY1" fmla="*/ 164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10268" y="164"/>
                </a:lnTo>
                <a:cubicBezTo>
                  <a:pt x="15564" y="164"/>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7" name="Freeform 6"/>
          <p:cNvSpPr>
            <a:spLocks/>
          </p:cNvSpPr>
          <p:nvPr/>
        </p:nvSpPr>
        <p:spPr bwMode="auto">
          <a:xfrm rot="10800000" flipH="1">
            <a:off x="6553096" y="4457527"/>
            <a:ext cx="1208920" cy="1509141"/>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9797 w 21600"/>
              <a:gd name="connsiteY1" fmla="*/ 312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9797" y="312"/>
                </a:lnTo>
                <a:cubicBezTo>
                  <a:pt x="15093" y="312"/>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3" name="AutoShape 9"/>
          <p:cNvSpPr>
            <a:spLocks/>
          </p:cNvSpPr>
          <p:nvPr/>
        </p:nvSpPr>
        <p:spPr bwMode="auto">
          <a:xfrm rot="20054367">
            <a:off x="4714638" y="2213902"/>
            <a:ext cx="2750103" cy="2743603"/>
          </a:xfrm>
          <a:custGeom>
            <a:avLst/>
            <a:gdLst>
              <a:gd name="T0" fmla="*/ 1454812789 w 19678"/>
              <a:gd name="T1" fmla="*/ 248915901 h 19678"/>
              <a:gd name="T2" fmla="*/ 1455072654 w 19678"/>
              <a:gd name="T3" fmla="*/ 1449406603 h 19678"/>
              <a:gd name="T4" fmla="*/ 249873931 w 19678"/>
              <a:gd name="T5" fmla="*/ 1449234182 h 19678"/>
              <a:gd name="T6" fmla="*/ 249700883 w 19678"/>
              <a:gd name="T7" fmla="*/ 248743480 h 19678"/>
              <a:gd name="T8" fmla="*/ 1454812789 w 19678"/>
              <a:gd name="T9" fmla="*/ 248915901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800"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0A0DA"/>
          </a:solidFill>
          <a:ln>
            <a:noFill/>
          </a:ln>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4" name="AutoShape 11"/>
          <p:cNvSpPr>
            <a:spLocks/>
          </p:cNvSpPr>
          <p:nvPr/>
        </p:nvSpPr>
        <p:spPr bwMode="auto">
          <a:xfrm>
            <a:off x="7672994" y="1269505"/>
            <a:ext cx="4003131" cy="973019"/>
          </a:xfrm>
          <a:prstGeom prst="roundRect">
            <a:avLst>
              <a:gd name="adj" fmla="val 50000"/>
            </a:avLst>
          </a:prstGeom>
          <a:solidFill>
            <a:srgbClr val="9BC2E5"/>
          </a:solidFill>
          <a:ln w="25400">
            <a:solidFill>
              <a:schemeClr val="tx1">
                <a:alpha val="0"/>
              </a:schemeClr>
            </a:solidFill>
            <a:miter lim="800000"/>
            <a:headEnd/>
            <a:tailEnd/>
          </a:ln>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5" name="AutoShape 12"/>
          <p:cNvSpPr>
            <a:spLocks/>
          </p:cNvSpPr>
          <p:nvPr/>
        </p:nvSpPr>
        <p:spPr bwMode="auto">
          <a:xfrm>
            <a:off x="7672994" y="2849608"/>
            <a:ext cx="4524589" cy="1022151"/>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6" name="AutoShape 13"/>
          <p:cNvSpPr>
            <a:spLocks/>
          </p:cNvSpPr>
          <p:nvPr/>
        </p:nvSpPr>
        <p:spPr bwMode="auto">
          <a:xfrm>
            <a:off x="7630759" y="4382661"/>
            <a:ext cx="4471594" cy="88486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7" name="AutoShape 14"/>
          <p:cNvSpPr>
            <a:spLocks/>
          </p:cNvSpPr>
          <p:nvPr/>
        </p:nvSpPr>
        <p:spPr bwMode="auto">
          <a:xfrm>
            <a:off x="201699" y="2036871"/>
            <a:ext cx="4369566" cy="917528"/>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8" name="AutoShape 15"/>
          <p:cNvSpPr>
            <a:spLocks/>
          </p:cNvSpPr>
          <p:nvPr/>
        </p:nvSpPr>
        <p:spPr bwMode="auto">
          <a:xfrm>
            <a:off x="322445" y="3315563"/>
            <a:ext cx="4254678" cy="648860"/>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9" name="AutoShape 16"/>
          <p:cNvSpPr>
            <a:spLocks/>
          </p:cNvSpPr>
          <p:nvPr/>
        </p:nvSpPr>
        <p:spPr bwMode="auto">
          <a:xfrm>
            <a:off x="372948" y="4560395"/>
            <a:ext cx="4412164" cy="59282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grpSp>
        <p:nvGrpSpPr>
          <p:cNvPr id="11290" name="Group 22"/>
          <p:cNvGrpSpPr>
            <a:grpSpLocks/>
          </p:cNvGrpSpPr>
          <p:nvPr/>
        </p:nvGrpSpPr>
        <p:grpSpPr bwMode="auto">
          <a:xfrm>
            <a:off x="5747696" y="2527792"/>
            <a:ext cx="512629" cy="669135"/>
            <a:chOff x="0" y="0"/>
            <a:chExt cx="680" cy="887"/>
          </a:xfrm>
          <a:solidFill>
            <a:srgbClr val="CFDBF1"/>
          </a:solidFill>
        </p:grpSpPr>
        <p:sp>
          <p:nvSpPr>
            <p:cNvPr id="11291" name="AutoShape 17"/>
            <p:cNvSpPr>
              <a:spLocks/>
            </p:cNvSpPr>
            <p:nvPr/>
          </p:nvSpPr>
          <p:spPr bwMode="auto">
            <a:xfrm rot="2946192">
              <a:off x="382" y="50"/>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2" name="AutoShape 18"/>
            <p:cNvSpPr>
              <a:spLocks/>
            </p:cNvSpPr>
            <p:nvPr/>
          </p:nvSpPr>
          <p:spPr bwMode="auto">
            <a:xfrm rot="2946192">
              <a:off x="269" y="150"/>
              <a:ext cx="98" cy="374"/>
            </a:xfrm>
            <a:custGeom>
              <a:avLst/>
              <a:gdLst>
                <a:gd name="T0" fmla="*/ 0 w 21397"/>
                <a:gd name="T1" fmla="*/ 0 h 21586"/>
                <a:gd name="T2" fmla="*/ 0 w 21397"/>
                <a:gd name="T3" fmla="*/ 0 h 21586"/>
                <a:gd name="T4" fmla="*/ 0 w 21397"/>
                <a:gd name="T5" fmla="*/ 6 h 21586"/>
                <a:gd name="T6" fmla="*/ 0 w 21397"/>
                <a:gd name="T7" fmla="*/ 6 h 21586"/>
                <a:gd name="T8" fmla="*/ 0 w 21397"/>
                <a:gd name="T9" fmla="*/ 0 h 21586"/>
                <a:gd name="T10" fmla="*/ 0 w 21397"/>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97" h="21586">
                  <a:moveTo>
                    <a:pt x="0" y="0"/>
                  </a:moveTo>
                  <a:lnTo>
                    <a:pt x="21397" y="-14"/>
                  </a:lnTo>
                  <a:lnTo>
                    <a:pt x="21194" y="21572"/>
                  </a:lnTo>
                  <a:lnTo>
                    <a:pt x="-203" y="21586"/>
                  </a:lnTo>
                  <a:lnTo>
                    <a:pt x="0" y="0"/>
                  </a:lnTo>
                  <a:close/>
                  <a:moveTo>
                    <a:pt x="0" y="0"/>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3" name="AutoShape 19"/>
            <p:cNvSpPr>
              <a:spLocks/>
            </p:cNvSpPr>
            <p:nvPr/>
          </p:nvSpPr>
          <p:spPr bwMode="auto">
            <a:xfrm rot="2946192">
              <a:off x="51" y="337"/>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4" name="AutoShape 20"/>
            <p:cNvSpPr>
              <a:spLocks/>
            </p:cNvSpPr>
            <p:nvPr/>
          </p:nvSpPr>
          <p:spPr bwMode="auto">
            <a:xfrm rot="7514950">
              <a:off x="318" y="417"/>
              <a:ext cx="98" cy="375"/>
            </a:xfrm>
            <a:custGeom>
              <a:avLst/>
              <a:gdLst>
                <a:gd name="T0" fmla="*/ 0 w 21408"/>
                <a:gd name="T1" fmla="*/ 0 h 21586"/>
                <a:gd name="T2" fmla="*/ 0 w 21408"/>
                <a:gd name="T3" fmla="*/ 0 h 21586"/>
                <a:gd name="T4" fmla="*/ 0 w 21408"/>
                <a:gd name="T5" fmla="*/ 7 h 21586"/>
                <a:gd name="T6" fmla="*/ 0 w 21408"/>
                <a:gd name="T7" fmla="*/ 7 h 21586"/>
                <a:gd name="T8" fmla="*/ 0 w 21408"/>
                <a:gd name="T9" fmla="*/ 0 h 21586"/>
                <a:gd name="T10" fmla="*/ 0 w 21408"/>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08" h="21586">
                  <a:moveTo>
                    <a:pt x="21408" y="14"/>
                  </a:moveTo>
                  <a:lnTo>
                    <a:pt x="0" y="0"/>
                  </a:lnTo>
                  <a:lnTo>
                    <a:pt x="192" y="21586"/>
                  </a:lnTo>
                  <a:lnTo>
                    <a:pt x="21600" y="21600"/>
                  </a:lnTo>
                  <a:lnTo>
                    <a:pt x="21408" y="14"/>
                  </a:lnTo>
                  <a:close/>
                  <a:moveTo>
                    <a:pt x="21408" y="14"/>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5" name="AutoShape 21"/>
            <p:cNvSpPr>
              <a:spLocks/>
            </p:cNvSpPr>
            <p:nvPr/>
          </p:nvSpPr>
          <p:spPr bwMode="auto">
            <a:xfrm rot="2946192">
              <a:off x="380" y="590"/>
              <a:ext cx="245"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grpSp>
      <p:sp>
        <p:nvSpPr>
          <p:cNvPr id="11270" name="文本框 33"/>
          <p:cNvSpPr txBox="1">
            <a:spLocks noChangeArrowheads="1"/>
          </p:cNvSpPr>
          <p:nvPr/>
        </p:nvSpPr>
        <p:spPr bwMode="auto">
          <a:xfrm>
            <a:off x="4785112" y="3247312"/>
            <a:ext cx="27217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200" b="1" dirty="0">
                <a:solidFill>
                  <a:schemeClr val="accent4">
                    <a:lumMod val="40000"/>
                    <a:lumOff val="60000"/>
                  </a:schemeClr>
                </a:solidFill>
                <a:latin typeface="微軟正黑體" panose="020B0604030504040204" pitchFamily="34" charset="-120"/>
                <a:ea typeface="微軟正黑體" panose="020B0604030504040204" pitchFamily="34" charset="-120"/>
              </a:rPr>
              <a:t>學校整體實踐新課綱的行動</a:t>
            </a:r>
          </a:p>
        </p:txBody>
      </p:sp>
      <p:sp>
        <p:nvSpPr>
          <p:cNvPr id="11271" name="矩形 34"/>
          <p:cNvSpPr>
            <a:spLocks noChangeArrowheads="1"/>
          </p:cNvSpPr>
          <p:nvPr/>
        </p:nvSpPr>
        <p:spPr bwMode="auto">
          <a:xfrm>
            <a:off x="352553" y="2064819"/>
            <a:ext cx="4361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（二）轉化備查後的課程</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計畫</a:t>
            </a:r>
          </a:p>
        </p:txBody>
      </p:sp>
      <p:sp>
        <p:nvSpPr>
          <p:cNvPr id="11272" name="矩形 35"/>
          <p:cNvSpPr>
            <a:spLocks noChangeArrowheads="1"/>
          </p:cNvSpPr>
          <p:nvPr/>
        </p:nvSpPr>
        <p:spPr bwMode="auto">
          <a:xfrm>
            <a:off x="311852" y="3393660"/>
            <a:ext cx="4099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（三）學校對法令的因應</a:t>
            </a:r>
          </a:p>
        </p:txBody>
      </p:sp>
      <p:sp>
        <p:nvSpPr>
          <p:cNvPr id="11273" name="矩形 36"/>
          <p:cNvSpPr>
            <a:spLocks noChangeArrowheads="1"/>
          </p:cNvSpPr>
          <p:nvPr/>
        </p:nvSpPr>
        <p:spPr bwMode="auto">
          <a:xfrm>
            <a:off x="410689" y="4596976"/>
            <a:ext cx="4184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（四）公開授課的意義化</a:t>
            </a:r>
          </a:p>
        </p:txBody>
      </p:sp>
      <p:sp>
        <p:nvSpPr>
          <p:cNvPr id="11274" name="矩形 37"/>
          <p:cNvSpPr>
            <a:spLocks noChangeArrowheads="1"/>
          </p:cNvSpPr>
          <p:nvPr/>
        </p:nvSpPr>
        <p:spPr bwMode="auto">
          <a:xfrm>
            <a:off x="7939180" y="1292568"/>
            <a:ext cx="35230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（五）素養導向教學與多元評量的落實</a:t>
            </a:r>
          </a:p>
        </p:txBody>
      </p:sp>
      <p:sp>
        <p:nvSpPr>
          <p:cNvPr id="11275" name="矩形 38"/>
          <p:cNvSpPr>
            <a:spLocks noChangeArrowheads="1"/>
          </p:cNvSpPr>
          <p:nvPr/>
        </p:nvSpPr>
        <p:spPr bwMode="auto">
          <a:xfrm>
            <a:off x="7794449" y="2905390"/>
            <a:ext cx="4211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（六）教學研究及專業</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社群運作內涵緊扣新課綱</a:t>
            </a:r>
          </a:p>
        </p:txBody>
      </p:sp>
      <p:sp>
        <p:nvSpPr>
          <p:cNvPr id="11276" name="矩形 39"/>
          <p:cNvSpPr>
            <a:spLocks noChangeArrowheads="1"/>
          </p:cNvSpPr>
          <p:nvPr/>
        </p:nvSpPr>
        <p:spPr bwMode="auto">
          <a:xfrm>
            <a:off x="7764039" y="4395227"/>
            <a:ext cx="44477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（七）課程評鑑的規劃與</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實施</a:t>
            </a:r>
          </a:p>
        </p:txBody>
      </p:sp>
      <p:sp>
        <p:nvSpPr>
          <p:cNvPr id="35" name="AutoShape 14"/>
          <p:cNvSpPr>
            <a:spLocks/>
          </p:cNvSpPr>
          <p:nvPr/>
        </p:nvSpPr>
        <p:spPr bwMode="auto">
          <a:xfrm>
            <a:off x="372948" y="874208"/>
            <a:ext cx="4219566"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6" name="矩形 34"/>
          <p:cNvSpPr>
            <a:spLocks noChangeArrowheads="1"/>
          </p:cNvSpPr>
          <p:nvPr/>
        </p:nvSpPr>
        <p:spPr bwMode="auto">
          <a:xfrm>
            <a:off x="586599" y="898187"/>
            <a:ext cx="3793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（一）有效運作課發會</a:t>
            </a:r>
          </a:p>
        </p:txBody>
      </p:sp>
      <p:sp>
        <p:nvSpPr>
          <p:cNvPr id="38" name="AutoShape 13"/>
          <p:cNvSpPr>
            <a:spLocks/>
          </p:cNvSpPr>
          <p:nvPr/>
        </p:nvSpPr>
        <p:spPr bwMode="auto">
          <a:xfrm>
            <a:off x="7762016" y="5661941"/>
            <a:ext cx="3093744"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9" name="矩形 39"/>
          <p:cNvSpPr>
            <a:spLocks noChangeArrowheads="1"/>
          </p:cNvSpPr>
          <p:nvPr/>
        </p:nvSpPr>
        <p:spPr bwMode="auto">
          <a:xfrm>
            <a:off x="7847519" y="5693070"/>
            <a:ext cx="2738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（八）持續落實</a:t>
            </a:r>
          </a:p>
        </p:txBody>
      </p:sp>
      <p:sp>
        <p:nvSpPr>
          <p:cNvPr id="4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33</a:t>
            </a:fld>
            <a:endParaRPr lang="zh-TW" altLang="en-US" dirty="0">
              <a:solidFill>
                <a:srgbClr val="80A0DA"/>
              </a:solidFill>
            </a:endParaRPr>
          </a:p>
        </p:txBody>
      </p:sp>
      <p:pic>
        <p:nvPicPr>
          <p:cNvPr id="41" name="圖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2" name="文字方塊 4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8080736" y="88621"/>
            <a:ext cx="3416320"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46" name="组合 51"/>
          <p:cNvGrpSpPr/>
          <p:nvPr/>
        </p:nvGrpSpPr>
        <p:grpSpPr>
          <a:xfrm>
            <a:off x="11497056" y="130126"/>
            <a:ext cx="694944" cy="286323"/>
            <a:chOff x="0" y="244029"/>
            <a:chExt cx="694944" cy="624651"/>
          </a:xfrm>
          <a:solidFill>
            <a:srgbClr val="80A0DA"/>
          </a:solidFill>
        </p:grpSpPr>
        <p:sp>
          <p:nvSpPr>
            <p:cNvPr id="47" name="矩形 46"/>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 name="矩形 47"/>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39233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9FCD48E5-D029-4DAF-BA06-A50E8D686A9B}"/>
              </a:ext>
            </a:extLst>
          </p:cNvPr>
          <p:cNvSpPr>
            <a:spLocks noGrp="1"/>
          </p:cNvSpPr>
          <p:nvPr>
            <p:ph type="title"/>
          </p:nvPr>
        </p:nvSpPr>
        <p:spPr>
          <a:xfrm>
            <a:off x="632460" y="243296"/>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（一）有效運作課程發展委員會</a:t>
            </a:r>
          </a:p>
        </p:txBody>
      </p:sp>
      <p:sp>
        <p:nvSpPr>
          <p:cNvPr id="5"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34</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3" name="資料庫圖表 12"/>
          <p:cNvGraphicFramePr/>
          <p:nvPr>
            <p:extLst>
              <p:ext uri="{D42A27DB-BD31-4B8C-83A1-F6EECF244321}">
                <p14:modId xmlns:p14="http://schemas.microsoft.com/office/powerpoint/2010/main" val="3773038706"/>
              </p:ext>
            </p:extLst>
          </p:nvPr>
        </p:nvGraphicFramePr>
        <p:xfrm>
          <a:off x="1269003" y="1343475"/>
          <a:ext cx="10002245" cy="5331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向右箭號 2"/>
          <p:cNvSpPr/>
          <p:nvPr/>
        </p:nvSpPr>
        <p:spPr>
          <a:xfrm>
            <a:off x="4389120" y="3909060"/>
            <a:ext cx="297180" cy="560070"/>
          </a:xfrm>
          <a:prstGeom prst="rightArrow">
            <a:avLst/>
          </a:prstGeom>
          <a:solidFill>
            <a:srgbClr val="D284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右箭號 3"/>
          <p:cNvSpPr/>
          <p:nvPr/>
        </p:nvSpPr>
        <p:spPr>
          <a:xfrm>
            <a:off x="7847328" y="3925116"/>
            <a:ext cx="313691" cy="518272"/>
          </a:xfrm>
          <a:prstGeom prst="rightArrow">
            <a:avLst/>
          </a:prstGeom>
          <a:solidFill>
            <a:srgbClr val="A8A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组合 51"/>
          <p:cNvGrpSpPr/>
          <p:nvPr/>
        </p:nvGrpSpPr>
        <p:grpSpPr>
          <a:xfrm>
            <a:off x="11497056" y="130126"/>
            <a:ext cx="694944" cy="286323"/>
            <a:chOff x="0" y="244029"/>
            <a:chExt cx="694944" cy="624651"/>
          </a:xfrm>
          <a:solidFill>
            <a:srgbClr val="80A0DA"/>
          </a:solidFill>
        </p:grpSpPr>
        <p:sp>
          <p:nvSpPr>
            <p:cNvPr id="15" name="矩形 1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17254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a:xfrm>
            <a:off x="981456" y="46868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（二）轉化備查後的課程計畫</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FF000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35</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08628789"/>
              </p:ext>
            </p:extLst>
          </p:nvPr>
        </p:nvGraphicFramePr>
        <p:xfrm>
          <a:off x="1843530" y="1794243"/>
          <a:ext cx="9653525" cy="487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86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（三）學校對法令的因應</a:t>
            </a: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36</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96" name="流程圖: 接點 95">
            <a:extLst>
              <a:ext uri="{FF2B5EF4-FFF2-40B4-BE49-F238E27FC236}">
                <a16:creationId xmlns:a16="http://schemas.microsoft.com/office/drawing/2014/main" id="{9FF586F4-1BFF-46B7-A233-4EF64CBB1FD7}"/>
              </a:ext>
            </a:extLst>
          </p:cNvPr>
          <p:cNvSpPr/>
          <p:nvPr/>
        </p:nvSpPr>
        <p:spPr>
          <a:xfrm>
            <a:off x="774474" y="1916932"/>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箭號: 五邊形 89">
            <a:extLst>
              <a:ext uri="{FF2B5EF4-FFF2-40B4-BE49-F238E27FC236}">
                <a16:creationId xmlns:a16="http://schemas.microsoft.com/office/drawing/2014/main" id="{B9B7AD19-CAC8-4866-8FDF-7919D93C59C5}"/>
              </a:ext>
            </a:extLst>
          </p:cNvPr>
          <p:cNvSpPr/>
          <p:nvPr/>
        </p:nvSpPr>
        <p:spPr>
          <a:xfrm>
            <a:off x="1428889" y="1693300"/>
            <a:ext cx="10342487"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掌握頒布進度及相關行政說明</a:t>
            </a:r>
            <a:endParaRPr lang="zh-TW" altLang="en-US" sz="2800" dirty="0"/>
          </a:p>
        </p:txBody>
      </p:sp>
      <p:sp>
        <p:nvSpPr>
          <p:cNvPr id="93" name="箭號: 五邊形 92">
            <a:extLst>
              <a:ext uri="{FF2B5EF4-FFF2-40B4-BE49-F238E27FC236}">
                <a16:creationId xmlns:a16="http://schemas.microsoft.com/office/drawing/2014/main" id="{F1C5E581-8F84-4381-9F55-B7500D227D98}"/>
              </a:ext>
            </a:extLst>
          </p:cNvPr>
          <p:cNvSpPr/>
          <p:nvPr/>
        </p:nvSpPr>
        <p:spPr>
          <a:xfrm>
            <a:off x="1428889" y="2882488"/>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學校課程規劃核心小組及課程發展委員會理解及掌握法令修正處</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94" name="箭號: 五邊形 93">
            <a:extLst>
              <a:ext uri="{FF2B5EF4-FFF2-40B4-BE49-F238E27FC236}">
                <a16:creationId xmlns:a16="http://schemas.microsoft.com/office/drawing/2014/main" id="{90666903-159A-42F5-B136-F461DE1AEA08}"/>
              </a:ext>
            </a:extLst>
          </p:cNvPr>
          <p:cNvSpPr/>
          <p:nvPr/>
        </p:nvSpPr>
        <p:spPr>
          <a:xfrm>
            <a:off x="1428889" y="4190823"/>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學校面對法規修訂採取融入或調整</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39" name="流程圖: 接點 38">
            <a:extLst>
              <a:ext uri="{FF2B5EF4-FFF2-40B4-BE49-F238E27FC236}">
                <a16:creationId xmlns:a16="http://schemas.microsoft.com/office/drawing/2014/main" id="{CF4099B0-F2CE-404B-B1E8-9E5F97A06D57}"/>
              </a:ext>
            </a:extLst>
          </p:cNvPr>
          <p:cNvSpPr/>
          <p:nvPr/>
        </p:nvSpPr>
        <p:spPr>
          <a:xfrm>
            <a:off x="774474" y="3087271"/>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a16="http://schemas.microsoft.com/office/drawing/2014/main" id="{65146A3A-19B8-4562-BA68-593D9938664A}"/>
              </a:ext>
            </a:extLst>
          </p:cNvPr>
          <p:cNvSpPr/>
          <p:nvPr/>
        </p:nvSpPr>
        <p:spPr>
          <a:xfrm>
            <a:off x="771787" y="4368394"/>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圖說文字: 向上箭號 2">
            <a:extLst>
              <a:ext uri="{FF2B5EF4-FFF2-40B4-BE49-F238E27FC236}">
                <a16:creationId xmlns:a16="http://schemas.microsoft.com/office/drawing/2014/main" id="{271ECBD0-B58D-404B-90D5-800EBAD7EC81}"/>
              </a:ext>
            </a:extLst>
          </p:cNvPr>
          <p:cNvSpPr/>
          <p:nvPr/>
        </p:nvSpPr>
        <p:spPr>
          <a:xfrm>
            <a:off x="2758131" y="5070403"/>
            <a:ext cx="7463716" cy="763421"/>
          </a:xfrm>
          <a:prstGeom prst="upArrowCallout">
            <a:avLst/>
          </a:prstGeom>
          <a:solidFill>
            <a:schemeClr val="bg1">
              <a:lumMod val="95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0000"/>
              </a:lnSpc>
              <a:buNone/>
            </a:pPr>
            <a:r>
              <a:rPr lang="zh-TW" altLang="en-US" sz="2400" dirty="0">
                <a:solidFill>
                  <a:srgbClr val="002D40"/>
                </a:solidFill>
                <a:latin typeface="微軟正黑體" panose="020B0604030504040204" pitchFamily="34" charset="-120"/>
                <a:ea typeface="微軟正黑體" panose="020B0604030504040204" pitchFamily="34" charset="-120"/>
              </a:rPr>
              <a:t>如：</a:t>
            </a:r>
            <a:r>
              <a:rPr lang="en-US" altLang="zh-TW" sz="2400" dirty="0">
                <a:solidFill>
                  <a:srgbClr val="002D40"/>
                </a:solidFill>
                <a:latin typeface="微軟正黑體" panose="020B0604030504040204" pitchFamily="34" charset="-120"/>
                <a:ea typeface="微軟正黑體" panose="020B0604030504040204" pitchFamily="34" charset="-120"/>
              </a:rPr>
              <a:t>1.</a:t>
            </a:r>
            <a:r>
              <a:rPr lang="zh-TW" altLang="en-US" sz="2400" dirty="0">
                <a:solidFill>
                  <a:srgbClr val="002D40"/>
                </a:solidFill>
                <a:latin typeface="微軟正黑體" panose="020B0604030504040204" pitchFamily="34" charset="-120"/>
                <a:ea typeface="微軟正黑體" panose="020B0604030504040204" pitchFamily="34" charset="-120"/>
              </a:rPr>
              <a:t> 成績評量準則   </a:t>
            </a:r>
            <a:r>
              <a:rPr lang="en-US" altLang="zh-TW" sz="2400" dirty="0">
                <a:solidFill>
                  <a:srgbClr val="002D40"/>
                </a:solidFill>
                <a:latin typeface="微軟正黑體" panose="020B0604030504040204" pitchFamily="34" charset="-120"/>
                <a:ea typeface="微軟正黑體" panose="020B0604030504040204" pitchFamily="34" charset="-120"/>
              </a:rPr>
              <a:t>2.</a:t>
            </a:r>
            <a:r>
              <a:rPr lang="zh-TW" altLang="en-US" sz="2400" dirty="0">
                <a:solidFill>
                  <a:srgbClr val="002D40"/>
                </a:solidFill>
                <a:latin typeface="微軟正黑體" panose="020B0604030504040204" pitchFamily="34" charset="-120"/>
                <a:ea typeface="微軟正黑體" panose="020B0604030504040204" pitchFamily="34" charset="-120"/>
              </a:rPr>
              <a:t> 設施設備基準</a:t>
            </a:r>
            <a:r>
              <a:rPr lang="en-US" altLang="zh-TW" sz="2400" dirty="0">
                <a:solidFill>
                  <a:srgbClr val="002D40"/>
                </a:solidFill>
                <a:latin typeface="微軟正黑體" panose="020B0604030504040204" pitchFamily="34" charset="-120"/>
                <a:ea typeface="微軟正黑體" panose="020B0604030504040204" pitchFamily="34" charset="-120"/>
              </a:rPr>
              <a:t>(</a:t>
            </a:r>
            <a:r>
              <a:rPr lang="zh-TW" altLang="en-US" sz="2400" dirty="0">
                <a:solidFill>
                  <a:srgbClr val="002D40"/>
                </a:solidFill>
                <a:latin typeface="微軟正黑體" panose="020B0604030504040204" pitchFamily="34" charset="-120"/>
                <a:ea typeface="微軟正黑體" panose="020B0604030504040204" pitchFamily="34" charset="-120"/>
              </a:rPr>
              <a:t>科技領域教室</a:t>
            </a:r>
            <a:r>
              <a:rPr lang="en-US" altLang="zh-TW" sz="2400" dirty="0">
                <a:solidFill>
                  <a:srgbClr val="002D4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452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a:xfrm>
            <a:off x="917448" y="342731"/>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（四）公開授課的意義化</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37</a:t>
            </a:fld>
            <a:endParaRPr lang="zh-TW" altLang="en-US" dirty="0">
              <a:solidFill>
                <a:srgbClr val="80A0DA"/>
              </a:solidFill>
            </a:endParaRPr>
          </a:p>
        </p:txBody>
      </p:sp>
      <p:sp>
        <p:nvSpPr>
          <p:cNvPr id="17" name="矩形 16">
            <a:extLst>
              <a:ext uri="{FF2B5EF4-FFF2-40B4-BE49-F238E27FC236}">
                <a16:creationId xmlns:a16="http://schemas.microsoft.com/office/drawing/2014/main" id="{20561BA0-7C12-4A19-967C-FE514F845095}"/>
              </a:ext>
            </a:extLst>
          </p:cNvPr>
          <p:cNvSpPr/>
          <p:nvPr/>
        </p:nvSpPr>
        <p:spPr>
          <a:xfrm>
            <a:off x="7478979" y="1349228"/>
            <a:ext cx="3081293"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1.</a:t>
            </a:r>
            <a:r>
              <a:rPr lang="zh-TW" altLang="en-US" sz="3200" dirty="0">
                <a:solidFill>
                  <a:srgbClr val="002D40"/>
                </a:solidFill>
                <a:latin typeface="微軟正黑體" panose="020B0604030504040204" pitchFamily="34" charset="-120"/>
                <a:ea typeface="微軟正黑體" panose="020B0604030504040204" pitchFamily="34" charset="-120"/>
              </a:rPr>
              <a:t> 校本機制建立</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0A94E984-C583-4BAF-85BD-D1CD31FCF663}"/>
              </a:ext>
            </a:extLst>
          </p:cNvPr>
          <p:cNvSpPr/>
          <p:nvPr/>
        </p:nvSpPr>
        <p:spPr>
          <a:xfrm>
            <a:off x="8151812" y="2985625"/>
            <a:ext cx="3619564" cy="1515800"/>
          </a:xfrm>
          <a:prstGeom prst="rect">
            <a:avLst/>
          </a:prstGeom>
        </p:spPr>
        <p:txBody>
          <a:bodyPr wrap="square">
            <a:spAutoFit/>
          </a:bodyPr>
          <a:lstStyle/>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2.</a:t>
            </a:r>
            <a:r>
              <a:rPr lang="zh-TW" altLang="en-US" sz="3200" dirty="0">
                <a:solidFill>
                  <a:srgbClr val="002D40"/>
                </a:solidFill>
                <a:latin typeface="微軟正黑體" panose="020B0604030504040204" pitchFamily="34" charset="-120"/>
                <a:ea typeface="微軟正黑體" panose="020B0604030504040204" pitchFamily="34" charset="-120"/>
              </a:rPr>
              <a:t> 由參與公開授課</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教師提供的觀察</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工具</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7F9255F-F39A-4316-B97E-C4B630FA528E}"/>
              </a:ext>
            </a:extLst>
          </p:cNvPr>
          <p:cNvSpPr/>
          <p:nvPr/>
        </p:nvSpPr>
        <p:spPr>
          <a:xfrm>
            <a:off x="7658536" y="5169458"/>
            <a:ext cx="4312399"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3.</a:t>
            </a:r>
            <a:r>
              <a:rPr lang="zh-TW" altLang="en-US" sz="3200" dirty="0">
                <a:solidFill>
                  <a:srgbClr val="002D40"/>
                </a:solidFill>
                <a:latin typeface="微軟正黑體" panose="020B0604030504040204" pitchFamily="34" charset="-120"/>
                <a:ea typeface="微軟正黑體" panose="020B0604030504040204" pitchFamily="34" charset="-120"/>
              </a:rPr>
              <a:t> 聚焦提升學生的學習</a:t>
            </a:r>
          </a:p>
        </p:txBody>
      </p:sp>
      <p:sp>
        <p:nvSpPr>
          <p:cNvPr id="20" name="矩形 19">
            <a:extLst>
              <a:ext uri="{FF2B5EF4-FFF2-40B4-BE49-F238E27FC236}">
                <a16:creationId xmlns:a16="http://schemas.microsoft.com/office/drawing/2014/main" id="{A48FCBC5-E81D-4DA8-86E3-D80B5C5BD514}"/>
              </a:ext>
            </a:extLst>
          </p:cNvPr>
          <p:cNvSpPr/>
          <p:nvPr/>
        </p:nvSpPr>
        <p:spPr>
          <a:xfrm>
            <a:off x="1280874" y="5169458"/>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4.</a:t>
            </a:r>
            <a:r>
              <a:rPr lang="zh-TW" altLang="en-US" sz="3200" dirty="0">
                <a:solidFill>
                  <a:srgbClr val="002D40"/>
                </a:solidFill>
                <a:latin typeface="微軟正黑體" panose="020B0604030504040204" pitchFamily="34" charset="-120"/>
                <a:ea typeface="微軟正黑體" panose="020B0604030504040204" pitchFamily="34" charset="-120"/>
              </a:rPr>
              <a:t> 正向氛圍的營造</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3984311-97DB-48E9-B206-29E1C78AE378}"/>
              </a:ext>
            </a:extLst>
          </p:cNvPr>
          <p:cNvSpPr/>
          <p:nvPr/>
        </p:nvSpPr>
        <p:spPr>
          <a:xfrm>
            <a:off x="548527" y="3373263"/>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5.</a:t>
            </a:r>
            <a:r>
              <a:rPr lang="zh-TW" altLang="en-US" sz="3200" dirty="0">
                <a:solidFill>
                  <a:srgbClr val="002D40"/>
                </a:solidFill>
                <a:latin typeface="微軟正黑體" panose="020B0604030504040204" pitchFamily="34" charset="-120"/>
                <a:ea typeface="微軟正黑體" panose="020B0604030504040204" pitchFamily="34" charset="-120"/>
              </a:rPr>
              <a:t> 觀課倫理的要求</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92C70FB5-44E2-4037-84A3-12E7CC2146EC}"/>
              </a:ext>
            </a:extLst>
          </p:cNvPr>
          <p:cNvSpPr/>
          <p:nvPr/>
        </p:nvSpPr>
        <p:spPr>
          <a:xfrm>
            <a:off x="1262673" y="1350240"/>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6.</a:t>
            </a:r>
            <a:r>
              <a:rPr lang="zh-TW" altLang="en-US" sz="3200" dirty="0">
                <a:solidFill>
                  <a:srgbClr val="002D40"/>
                </a:solidFill>
                <a:latin typeface="微軟正黑體" panose="020B0604030504040204" pitchFamily="34" charset="-120"/>
                <a:ea typeface="微軟正黑體" panose="020B0604030504040204" pitchFamily="34" charset="-120"/>
              </a:rPr>
              <a:t> 回饋語言的善用</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grpSp>
        <p:nvGrpSpPr>
          <p:cNvPr id="31" name="群組 30">
            <a:extLst>
              <a:ext uri="{FF2B5EF4-FFF2-40B4-BE49-F238E27FC236}">
                <a16:creationId xmlns:a16="http://schemas.microsoft.com/office/drawing/2014/main" id="{6F7F72EB-87DC-419B-ABF8-EFE4ACFA756D}"/>
              </a:ext>
            </a:extLst>
          </p:cNvPr>
          <p:cNvGrpSpPr/>
          <p:nvPr/>
        </p:nvGrpSpPr>
        <p:grpSpPr>
          <a:xfrm>
            <a:off x="4205615" y="2049529"/>
            <a:ext cx="3780770" cy="3577864"/>
            <a:chOff x="3763352" y="1679763"/>
            <a:chExt cx="4823791" cy="4564908"/>
          </a:xfrm>
        </p:grpSpPr>
        <p:sp>
          <p:nvSpPr>
            <p:cNvPr id="16" name="六邊形 15">
              <a:extLst>
                <a:ext uri="{FF2B5EF4-FFF2-40B4-BE49-F238E27FC236}">
                  <a16:creationId xmlns:a16="http://schemas.microsoft.com/office/drawing/2014/main" id="{82EDC745-B4EC-450A-9399-555C0A0597C7}"/>
                </a:ext>
              </a:extLst>
            </p:cNvPr>
            <p:cNvSpPr/>
            <p:nvPr/>
          </p:nvSpPr>
          <p:spPr>
            <a:xfrm>
              <a:off x="3763352" y="1892182"/>
              <a:ext cx="4823791" cy="4158441"/>
            </a:xfrm>
            <a:prstGeom prst="hexagon">
              <a:avLst/>
            </a:prstGeom>
            <a:noFill/>
            <a:ln w="1079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dirty="0"/>
            </a:p>
          </p:txBody>
        </p:sp>
        <p:sp>
          <p:nvSpPr>
            <p:cNvPr id="23" name="等腰三角形 22">
              <a:extLst>
                <a:ext uri="{FF2B5EF4-FFF2-40B4-BE49-F238E27FC236}">
                  <a16:creationId xmlns:a16="http://schemas.microsoft.com/office/drawing/2014/main" id="{DEE57947-E22F-449E-B2B3-4DE88DFF2A7D}"/>
                </a:ext>
              </a:extLst>
            </p:cNvPr>
            <p:cNvSpPr/>
            <p:nvPr/>
          </p:nvSpPr>
          <p:spPr>
            <a:xfrm rot="1611125">
              <a:off x="4194883" y="2442656"/>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等腰三角形 23">
              <a:extLst>
                <a:ext uri="{FF2B5EF4-FFF2-40B4-BE49-F238E27FC236}">
                  <a16:creationId xmlns:a16="http://schemas.microsoft.com/office/drawing/2014/main" id="{B9D72BE5-CDD7-4A0B-A86B-AC753BB6D2AE}"/>
                </a:ext>
              </a:extLst>
            </p:cNvPr>
            <p:cNvSpPr/>
            <p:nvPr/>
          </p:nvSpPr>
          <p:spPr>
            <a:xfrm rot="5400000">
              <a:off x="6150455" y="1638195"/>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a16="http://schemas.microsoft.com/office/drawing/2014/main" id="{830F3599-000A-4887-9A3D-B3D2ABC76BCE}"/>
                </a:ext>
              </a:extLst>
            </p:cNvPr>
            <p:cNvSpPr/>
            <p:nvPr/>
          </p:nvSpPr>
          <p:spPr>
            <a:xfrm rot="9054501">
              <a:off x="7790048" y="25274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a16="http://schemas.microsoft.com/office/drawing/2014/main" id="{FC9FA760-F338-45FB-9046-DAF15070C765}"/>
                </a:ext>
              </a:extLst>
            </p:cNvPr>
            <p:cNvSpPr/>
            <p:nvPr/>
          </p:nvSpPr>
          <p:spPr>
            <a:xfrm rot="12526587">
              <a:off x="7969578" y="4575431"/>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a16="http://schemas.microsoft.com/office/drawing/2014/main" id="{53C1F2F4-D777-4DC6-892A-C5E135AE850B}"/>
                </a:ext>
              </a:extLst>
            </p:cNvPr>
            <p:cNvSpPr/>
            <p:nvPr/>
          </p:nvSpPr>
          <p:spPr>
            <a:xfrm rot="20051286">
              <a:off x="3979926" y="45672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a16="http://schemas.microsoft.com/office/drawing/2014/main" id="{97798D1E-37BA-45EB-9845-32EF5D3CD3AC}"/>
                </a:ext>
              </a:extLst>
            </p:cNvPr>
            <p:cNvSpPr/>
            <p:nvPr/>
          </p:nvSpPr>
          <p:spPr>
            <a:xfrm rot="16200000">
              <a:off x="5896730" y="5804563"/>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64D37E75-6BD5-41C1-AA55-A8B7E4EAE5A5}"/>
              </a:ext>
            </a:extLst>
          </p:cNvPr>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30" name="圖片 29">
            <a:extLst>
              <a:ext uri="{FF2B5EF4-FFF2-40B4-BE49-F238E27FC236}">
                <a16:creationId xmlns:a16="http://schemas.microsoft.com/office/drawing/2014/main" id="{BD2E9A2C-C5A1-48FB-B17F-58820C31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 name="文字方塊 2"/>
          <p:cNvSpPr txBox="1"/>
          <p:nvPr/>
        </p:nvSpPr>
        <p:spPr>
          <a:xfrm>
            <a:off x="5172380" y="3021900"/>
            <a:ext cx="1826141" cy="1569660"/>
          </a:xfrm>
          <a:prstGeom prst="rect">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教學精進</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同儕共備</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專業發展</a:t>
            </a:r>
          </a:p>
        </p:txBody>
      </p:sp>
    </p:spTree>
    <p:extLst>
      <p:ext uri="{BB962C8B-B14F-4D97-AF65-F5344CB8AC3E}">
        <p14:creationId xmlns:p14="http://schemas.microsoft.com/office/powerpoint/2010/main" val="233870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（五）素養導向教學與多元評量的落實</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教育部</a:t>
            </a:r>
            <a:endPar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Ministry of Education</a:t>
            </a:r>
            <a:endPar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p:txBody>
      </p:sp>
      <p:sp>
        <p:nvSpPr>
          <p:cNvPr id="9" name="投影片編號版面配置區 4"/>
          <p:cNvSpPr>
            <a:spLocks noGrp="1"/>
          </p:cNvSpPr>
          <p:nvPr>
            <p:ph type="sldNum" sz="quarter" idx="12"/>
          </p:nvPr>
        </p:nvSpPr>
        <p:spPr>
          <a:xfrm>
            <a:off x="9930763" y="6362624"/>
            <a:ext cx="2057400"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950879-ED91-4A0C-B7CD-FC86726C4298}" type="slidenum">
              <a:rPr kumimoji="0" lang="zh-TW" altLang="en-US" sz="1200" b="0" i="0" u="none" strike="noStrike" kern="1200" cap="none" spc="0" normalizeH="0" baseline="0" noProof="0" smtClean="0">
                <a:ln>
                  <a:noFill/>
                </a:ln>
                <a:solidFill>
                  <a:srgbClr val="80A0DA"/>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dirty="0">
              <a:ln>
                <a:noFill/>
              </a:ln>
              <a:solidFill>
                <a:srgbClr val="80A0DA"/>
              </a:solidFill>
              <a:effectLst/>
              <a:uLnTx/>
              <a:uFillTx/>
              <a:latin typeface="Calibri" pitchFamily="34" charset="0"/>
              <a:ea typeface="宋体" pitchFamily="2" charset="-122"/>
              <a:cs typeface="+mn-cs"/>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4" name="資料庫圖表 13"/>
          <p:cNvGraphicFramePr/>
          <p:nvPr>
            <p:extLst>
              <p:ext uri="{D42A27DB-BD31-4B8C-83A1-F6EECF244321}">
                <p14:modId xmlns:p14="http://schemas.microsoft.com/office/powerpoint/2010/main" val="457430800"/>
              </p:ext>
            </p:extLst>
          </p:nvPr>
        </p:nvGraphicFramePr>
        <p:xfrm>
          <a:off x="1574476" y="1554480"/>
          <a:ext cx="9384987" cy="492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79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a:xfrm>
            <a:off x="571962" y="498520"/>
            <a:ext cx="10904628"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（六）教學研究及專業社群運作內涵緊扣新課綱</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latin typeface="微軟正黑體" panose="020B0604030504040204" pitchFamily="34" charset="-120"/>
                <a:ea typeface="微軟正黑體" panose="020B0604030504040204" pitchFamily="34" charset="-120"/>
              </a:rPr>
              <a:t>39</a:t>
            </a:fld>
            <a:endParaRPr lang="zh-TW" altLang="en-US" dirty="0">
              <a:solidFill>
                <a:srgbClr val="80A0DA"/>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9" name="箭號: 五邊形 18">
            <a:extLst>
              <a:ext uri="{FF2B5EF4-FFF2-40B4-BE49-F238E27FC236}">
                <a16:creationId xmlns:a16="http://schemas.microsoft.com/office/drawing/2014/main" id="{63DA34FE-010D-4BCF-B417-AB139D5132B2}"/>
              </a:ext>
            </a:extLst>
          </p:cNvPr>
          <p:cNvSpPr/>
          <p:nvPr/>
        </p:nvSpPr>
        <p:spPr>
          <a:xfrm>
            <a:off x="6952066" y="1625168"/>
            <a:ext cx="5157638" cy="1264472"/>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
        <p:nvSpPr>
          <p:cNvPr id="20" name="箭號: 五邊形 19">
            <a:extLst>
              <a:ext uri="{FF2B5EF4-FFF2-40B4-BE49-F238E27FC236}">
                <a16:creationId xmlns:a16="http://schemas.microsoft.com/office/drawing/2014/main" id="{010EA6EF-498D-4A39-8DA6-C66507AF2582}"/>
              </a:ext>
            </a:extLst>
          </p:cNvPr>
          <p:cNvSpPr/>
          <p:nvPr/>
        </p:nvSpPr>
        <p:spPr>
          <a:xfrm>
            <a:off x="6952066" y="3087922"/>
            <a:ext cx="5157638" cy="1298723"/>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21" name="箭號: 五邊形 20">
            <a:extLst>
              <a:ext uri="{FF2B5EF4-FFF2-40B4-BE49-F238E27FC236}">
                <a16:creationId xmlns:a16="http://schemas.microsoft.com/office/drawing/2014/main" id="{F58BFABA-01EA-41A2-8A8D-DBFC0AD04C99}"/>
              </a:ext>
            </a:extLst>
          </p:cNvPr>
          <p:cNvSpPr/>
          <p:nvPr/>
        </p:nvSpPr>
        <p:spPr>
          <a:xfrm>
            <a:off x="6952066" y="4500573"/>
            <a:ext cx="5157638" cy="1705946"/>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lvl="0" defTabSz="1289050">
              <a:lnSpc>
                <a:spcPct val="90000"/>
              </a:lnSpc>
              <a:spcAft>
                <a:spcPct val="35000"/>
              </a:spcAft>
            </a:pPr>
            <a:endParaRPr lang="zh-TW" altLang="en-US" sz="3200" kern="12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253EDCFA-C3C3-46C6-80DC-85C45A2913A4}"/>
              </a:ext>
            </a:extLst>
          </p:cNvPr>
          <p:cNvSpPr/>
          <p:nvPr/>
        </p:nvSpPr>
        <p:spPr>
          <a:xfrm>
            <a:off x="6958145" y="2071687"/>
            <a:ext cx="4743522" cy="480131"/>
          </a:xfrm>
          <a:prstGeom prst="rect">
            <a:avLst/>
          </a:prstGeom>
        </p:spPr>
        <p:txBody>
          <a:bodyPr wrap="square">
            <a:spAutoFit/>
          </a:bodyPr>
          <a:lstStyle/>
          <a:p>
            <a:pPr marL="514350" lvl="1" indent="-514350" defTabSz="1022350">
              <a:lnSpc>
                <a:spcPct val="90000"/>
              </a:lnSpc>
              <a:spcAft>
                <a:spcPct val="15000"/>
              </a:spcAft>
              <a:buAutoNum type="arabicParenBoth"/>
            </a:pPr>
            <a:r>
              <a:rPr lang="zh-TW" altLang="en-US" sz="2800" dirty="0">
                <a:solidFill>
                  <a:schemeClr val="bg1"/>
                </a:solidFill>
                <a:latin typeface="微軟正黑體" panose="020B0604030504040204" pitchFamily="34" charset="-120"/>
                <a:ea typeface="微軟正黑體" panose="020B0604030504040204" pitchFamily="34" charset="-120"/>
              </a:rPr>
              <a:t>支援教學研討與實施</a:t>
            </a:r>
          </a:p>
        </p:txBody>
      </p:sp>
      <p:sp>
        <p:nvSpPr>
          <p:cNvPr id="23" name="矩形 22">
            <a:extLst>
              <a:ext uri="{FF2B5EF4-FFF2-40B4-BE49-F238E27FC236}">
                <a16:creationId xmlns:a16="http://schemas.microsoft.com/office/drawing/2014/main" id="{CF8CFF15-469E-4F31-AB66-F0BB0BDAE6BF}"/>
              </a:ext>
            </a:extLst>
          </p:cNvPr>
          <p:cNvSpPr/>
          <p:nvPr/>
        </p:nvSpPr>
        <p:spPr>
          <a:xfrm>
            <a:off x="6938828" y="3309839"/>
            <a:ext cx="4743522" cy="932563"/>
          </a:xfrm>
          <a:prstGeom prst="rect">
            <a:avLst/>
          </a:prstGeom>
        </p:spPr>
        <p:txBody>
          <a:bodyPr wrap="square">
            <a:spAutoFit/>
          </a:bodyPr>
          <a:lstStyle/>
          <a:p>
            <a:pPr marL="228600" lvl="1" indent="-228600" defTabSz="1022350">
              <a:lnSpc>
                <a:spcPct val="90000"/>
              </a:lnSpc>
              <a:spcAft>
                <a:spcPct val="15000"/>
              </a:spcAft>
            </a:pPr>
            <a:r>
              <a:rPr lang="en-US" altLang="en-US" sz="2800" dirty="0">
                <a:solidFill>
                  <a:schemeClr val="bg1"/>
                </a:solidFill>
                <a:latin typeface="微軟正黑體" panose="020B0604030504040204" pitchFamily="34" charset="-120"/>
                <a:ea typeface="微軟正黑體" panose="020B0604030504040204" pitchFamily="34" charset="-120"/>
              </a:rPr>
              <a:t>(2) </a:t>
            </a:r>
            <a:r>
              <a:rPr lang="zh-TW" altLang="en-US" sz="2800" dirty="0">
                <a:solidFill>
                  <a:schemeClr val="bg1"/>
                </a:solidFill>
                <a:latin typeface="微軟正黑體" panose="020B0604030504040204" pitchFamily="34" charset="-120"/>
                <a:ea typeface="微軟正黑體" panose="020B0604030504040204" pitchFamily="34" charset="-120"/>
              </a:rPr>
              <a:t>引導教學研究會申請精進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228600" lvl="1" indent="-228600" defTabSz="1022350">
              <a:lnSpc>
                <a:spcPct val="90000"/>
              </a:lnSpc>
              <a:spcAft>
                <a:spcPct val="1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zh-TW" altLang="en-US" sz="2800" dirty="0">
                <a:solidFill>
                  <a:schemeClr val="bg1"/>
                </a:solidFill>
                <a:latin typeface="微軟正黑體" panose="020B0604030504040204" pitchFamily="34" charset="-120"/>
                <a:ea typeface="微軟正黑體" panose="020B0604030504040204" pitchFamily="34" charset="-120"/>
              </a:rPr>
              <a:t>教學或相關教育計畫</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6386462" y="2311753"/>
            <a:ext cx="571683" cy="3126717"/>
            <a:chOff x="6393081" y="2300754"/>
            <a:chExt cx="571683" cy="3126717"/>
          </a:xfrm>
        </p:grpSpPr>
        <p:cxnSp>
          <p:nvCxnSpPr>
            <p:cNvPr id="26" name="接點: 肘形 25">
              <a:extLst>
                <a:ext uri="{FF2B5EF4-FFF2-40B4-BE49-F238E27FC236}">
                  <a16:creationId xmlns:a16="http://schemas.microsoft.com/office/drawing/2014/main" id="{E19ACA23-1647-4D1B-8E67-F0A13DA7D877}"/>
                </a:ext>
              </a:extLst>
            </p:cNvPr>
            <p:cNvCxnSpPr>
              <a:cxnSpLocks/>
            </p:cNvCxnSpPr>
            <p:nvPr/>
          </p:nvCxnSpPr>
          <p:spPr>
            <a:xfrm rot="16200000" flipH="1">
              <a:off x="5881872" y="4397409"/>
              <a:ext cx="1541271" cy="51885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FE79A7C0-DD04-4D66-A277-31B3455B9FF4}"/>
                </a:ext>
              </a:extLst>
            </p:cNvPr>
            <p:cNvCxnSpPr/>
            <p:nvPr/>
          </p:nvCxnSpPr>
          <p:spPr>
            <a:xfrm>
              <a:off x="6393081" y="3949800"/>
              <a:ext cx="5188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接點: 肘形 30">
              <a:extLst>
                <a:ext uri="{FF2B5EF4-FFF2-40B4-BE49-F238E27FC236}">
                  <a16:creationId xmlns:a16="http://schemas.microsoft.com/office/drawing/2014/main" id="{DA98B138-9A9F-4904-B33F-ED3540DD12B7}"/>
                </a:ext>
              </a:extLst>
            </p:cNvPr>
            <p:cNvCxnSpPr>
              <a:endCxn id="22" idx="1"/>
            </p:cNvCxnSpPr>
            <p:nvPr/>
          </p:nvCxnSpPr>
          <p:spPr>
            <a:xfrm rot="5400000" flipH="1" flipV="1">
              <a:off x="5777692" y="2922222"/>
              <a:ext cx="1808540" cy="56560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5" name="手繪多邊形: 圖案 14">
            <a:extLst>
              <a:ext uri="{FF2B5EF4-FFF2-40B4-BE49-F238E27FC236}">
                <a16:creationId xmlns:a16="http://schemas.microsoft.com/office/drawing/2014/main" id="{C789AFB1-ECDF-4A19-AF76-980190B9564C}"/>
              </a:ext>
            </a:extLst>
          </p:cNvPr>
          <p:cNvSpPr/>
          <p:nvPr/>
        </p:nvSpPr>
        <p:spPr>
          <a:xfrm>
            <a:off x="507583" y="1298938"/>
            <a:ext cx="3034269" cy="2576182"/>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0" name="手繪多邊形: 圖案 14">
            <a:extLst>
              <a:ext uri="{FF2B5EF4-FFF2-40B4-BE49-F238E27FC236}">
                <a16:creationId xmlns:a16="http://schemas.microsoft.com/office/drawing/2014/main" id="{C789AFB1-ECDF-4A19-AF76-980190B9564C}"/>
              </a:ext>
            </a:extLst>
          </p:cNvPr>
          <p:cNvSpPr/>
          <p:nvPr/>
        </p:nvSpPr>
        <p:spPr>
          <a:xfrm>
            <a:off x="453197" y="4129805"/>
            <a:ext cx="2945757" cy="2506663"/>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3" name="手繪多邊形: 圖案 14">
            <a:extLst>
              <a:ext uri="{FF2B5EF4-FFF2-40B4-BE49-F238E27FC236}">
                <a16:creationId xmlns:a16="http://schemas.microsoft.com/office/drawing/2014/main" id="{C789AFB1-ECDF-4A19-AF76-980190B9564C}"/>
              </a:ext>
            </a:extLst>
          </p:cNvPr>
          <p:cNvSpPr/>
          <p:nvPr/>
        </p:nvSpPr>
        <p:spPr>
          <a:xfrm>
            <a:off x="3398956" y="2844759"/>
            <a:ext cx="2912246" cy="2386234"/>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0" lvl="1" algn="l" defTabSz="1022350">
              <a:lnSpc>
                <a:spcPct val="90000"/>
              </a:lnSpc>
              <a:spcBef>
                <a:spcPct val="0"/>
              </a:spcBef>
              <a:spcAft>
                <a:spcPct val="15000"/>
              </a:spcAft>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355352" y="3620435"/>
            <a:ext cx="2020739" cy="1018740"/>
          </a:xfrm>
          <a:prstGeom prst="rect">
            <a:avLst/>
          </a:prstGeom>
        </p:spPr>
        <p:txBody>
          <a:bodyPr wrap="square">
            <a:spAutoFit/>
          </a:bodyPr>
          <a:lstStyle/>
          <a:p>
            <a:pPr lvl="0" defTabSz="1289050">
              <a:lnSpc>
                <a:spcPct val="90000"/>
              </a:lnSpc>
              <a:spcAft>
                <a:spcPct val="35000"/>
              </a:spcAft>
            </a:pPr>
            <a:r>
              <a:rPr lang="en-US" altLang="en-US" sz="2700" dirty="0">
                <a:latin typeface="微軟正黑體" panose="020B0604030504040204" pitchFamily="34" charset="-120"/>
                <a:ea typeface="微軟正黑體" panose="020B0604030504040204" pitchFamily="34" charset="-120"/>
              </a:rPr>
              <a:t>3. </a:t>
            </a:r>
            <a:r>
              <a:rPr lang="zh-TW" altLang="en-US" sz="2700" dirty="0">
                <a:latin typeface="微軟正黑體" panose="020B0604030504040204" pitchFamily="34" charset="-120"/>
                <a:ea typeface="微軟正黑體" panose="020B0604030504040204" pitchFamily="34" charset="-120"/>
              </a:rPr>
              <a:t>行政支持   </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的導入</a:t>
            </a:r>
          </a:p>
        </p:txBody>
      </p:sp>
      <p:sp>
        <p:nvSpPr>
          <p:cNvPr id="12" name="矩形 11"/>
          <p:cNvSpPr/>
          <p:nvPr/>
        </p:nvSpPr>
        <p:spPr>
          <a:xfrm>
            <a:off x="581159" y="1991019"/>
            <a:ext cx="1872673" cy="1505027"/>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1.</a:t>
            </a:r>
            <a:r>
              <a:rPr lang="zh-TW" altLang="en-US" sz="2700" dirty="0">
                <a:latin typeface="微軟正黑體" panose="020B0604030504040204" pitchFamily="34" charset="-120"/>
                <a:ea typeface="微軟正黑體" panose="020B0604030504040204" pitchFamily="34" charset="-120"/>
              </a:rPr>
              <a:t>透過主題</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設定協助</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聚焦</a:t>
            </a:r>
          </a:p>
        </p:txBody>
      </p:sp>
      <p:sp>
        <p:nvSpPr>
          <p:cNvPr id="13" name="矩形 12"/>
          <p:cNvSpPr/>
          <p:nvPr/>
        </p:nvSpPr>
        <p:spPr>
          <a:xfrm>
            <a:off x="507583" y="4842956"/>
            <a:ext cx="1872673" cy="985654"/>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2.</a:t>
            </a:r>
            <a:r>
              <a:rPr lang="zh-TW" altLang="en-US" sz="2700" dirty="0">
                <a:latin typeface="微軟正黑體" panose="020B0604030504040204" pitchFamily="34" charset="-120"/>
                <a:ea typeface="微軟正黑體" panose="020B0604030504040204" pitchFamily="34" charset="-120"/>
              </a:rPr>
              <a:t>課程領導</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人的陪伴</a:t>
            </a:r>
          </a:p>
        </p:txBody>
      </p:sp>
      <p:sp>
        <p:nvSpPr>
          <p:cNvPr id="14" name="矩形 13"/>
          <p:cNvSpPr/>
          <p:nvPr/>
        </p:nvSpPr>
        <p:spPr>
          <a:xfrm>
            <a:off x="6938828" y="4668246"/>
            <a:ext cx="5496934" cy="1557349"/>
          </a:xfrm>
          <a:prstGeom prst="rect">
            <a:avLst/>
          </a:prstGeom>
        </p:spPr>
        <p:txBody>
          <a:bodyPr wrap="square">
            <a:spAutoFit/>
          </a:bodyPr>
          <a:lstStyle/>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(3)</a:t>
            </a:r>
            <a:r>
              <a:rPr lang="zh-TW" altLang="en-US"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邀請典範教師、國教輔導</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團或專家學者到校進行教</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學分享或示例</a:t>
            </a: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468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200" y="53975"/>
            <a:ext cx="8229600" cy="1143000"/>
          </a:xfrm>
        </p:spPr>
        <p:txBody>
          <a:bodyPr/>
          <a:lstStyle/>
          <a:p>
            <a:pPr eaLnBrk="1" hangingPunct="1">
              <a:defRPr/>
            </a:pPr>
            <a:r>
              <a:rPr lang="zh-TW" altLang="en-US" kern="0" dirty="0">
                <a:solidFill>
                  <a:srgbClr val="FFFF00"/>
                </a:solidFill>
                <a:latin typeface="華康儷粗宋" panose="02020709000000000000" pitchFamily="49" charset="-120"/>
                <a:ea typeface="華康儷粗宋" panose="02020709000000000000" pitchFamily="49" charset="-120"/>
              </a:rPr>
              <a:t> </a:t>
            </a:r>
            <a:endParaRPr lang="fr-CA" kern="0" dirty="0">
              <a:solidFill>
                <a:srgbClr val="FFFF00"/>
              </a:solidFill>
              <a:latin typeface="華康儷粗宋" panose="02020709000000000000" pitchFamily="49" charset="-120"/>
              <a:ea typeface="華康儷粗宋" panose="02020709000000000000" pitchFamily="49" charset="-120"/>
            </a:endParaRPr>
          </a:p>
        </p:txBody>
      </p:sp>
      <p:sp>
        <p:nvSpPr>
          <p:cNvPr id="13315" name="Titre 1"/>
          <p:cNvSpPr txBox="1">
            <a:spLocks/>
          </p:cNvSpPr>
          <p:nvPr/>
        </p:nvSpPr>
        <p:spPr bwMode="auto">
          <a:xfrm>
            <a:off x="1335024" y="492599"/>
            <a:ext cx="950975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4000" b="1" dirty="0">
                <a:solidFill>
                  <a:srgbClr val="002D40"/>
                </a:solidFill>
                <a:latin typeface="微軟正黑體" panose="020B0604030504040204" pitchFamily="34" charset="-120"/>
                <a:ea typeface="微軟正黑體" panose="020B0604030504040204" pitchFamily="34" charset="-120"/>
              </a:rPr>
              <a:t>（一）面對新課綱的問題與挑戰</a:t>
            </a:r>
            <a:endParaRPr lang="fr-CA" altLang="zh-TW" sz="4000" b="1" dirty="0">
              <a:solidFill>
                <a:srgbClr val="002D40"/>
              </a:solidFill>
              <a:latin typeface="微軟正黑體" panose="020B0604030504040204" pitchFamily="34" charset="-120"/>
              <a:ea typeface="微軟正黑體" panose="020B0604030504040204" pitchFamily="34" charset="-120"/>
            </a:endParaRPr>
          </a:p>
        </p:txBody>
      </p:sp>
      <p:pic>
        <p:nvPicPr>
          <p:cNvPr id="13316"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75827"/>
            <a:ext cx="912971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08213" y="1931414"/>
            <a:ext cx="1312862"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習慣</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6" name="矩形 5"/>
          <p:cNvSpPr/>
          <p:nvPr/>
        </p:nvSpPr>
        <p:spPr>
          <a:xfrm>
            <a:off x="8554427" y="1931414"/>
            <a:ext cx="1314450"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文化</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7" name="矩形 6"/>
          <p:cNvSpPr/>
          <p:nvPr/>
        </p:nvSpPr>
        <p:spPr>
          <a:xfrm>
            <a:off x="4367213" y="3479481"/>
            <a:ext cx="1314450"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需求</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8" name="矩形 7"/>
          <p:cNvSpPr/>
          <p:nvPr/>
        </p:nvSpPr>
        <p:spPr>
          <a:xfrm>
            <a:off x="5962651" y="3479481"/>
            <a:ext cx="1312863"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期待</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9" name="矩形 8"/>
          <p:cNvSpPr/>
          <p:nvPr/>
        </p:nvSpPr>
        <p:spPr>
          <a:xfrm>
            <a:off x="5305426" y="4384355"/>
            <a:ext cx="1312863" cy="1446212"/>
          </a:xfrm>
          <a:prstGeom prst="rect">
            <a:avLst/>
          </a:prstGeom>
          <a:solidFill>
            <a:schemeClr val="bg1"/>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學習</a:t>
            </a:r>
            <a:endParaRPr lang="en-US" altLang="zh-TW" sz="4400" kern="0" dirty="0">
              <a:solidFill>
                <a:schemeClr val="accent5">
                  <a:lumMod val="50000"/>
                </a:schemeClr>
              </a:solidFill>
              <a:latin typeface="華康儷粗宋" panose="02020709000000000000" pitchFamily="49" charset="-120"/>
              <a:ea typeface="華康儷粗宋" panose="02020709000000000000"/>
            </a:endParaRPr>
          </a:p>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成長</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13322" name="矩形 3"/>
          <p:cNvSpPr>
            <a:spLocks noChangeArrowheads="1"/>
          </p:cNvSpPr>
          <p:nvPr/>
        </p:nvSpPr>
        <p:spPr bwMode="auto">
          <a:xfrm>
            <a:off x="1577976" y="5979793"/>
            <a:ext cx="898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問題察覺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問題描述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問題分析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改善構想  </a:t>
            </a:r>
            <a:endParaRPr lang="zh-TW" altLang="en-US" sz="1800" dirty="0">
              <a:solidFill>
                <a:srgbClr val="FFFF00"/>
              </a:solidFill>
              <a:latin typeface="Calibri" panose="020F0502020204030204" pitchFamily="34" charset="0"/>
              <a:ea typeface="華康儷粗宋" panose="02020709000000000000"/>
            </a:endParaRPr>
          </a:p>
        </p:txBody>
      </p:sp>
      <p:sp>
        <p:nvSpPr>
          <p:cNvPr id="13323" name="矩形 4"/>
          <p:cNvSpPr>
            <a:spLocks noChangeArrowheads="1"/>
          </p:cNvSpPr>
          <p:nvPr/>
        </p:nvSpPr>
        <p:spPr bwMode="auto">
          <a:xfrm>
            <a:off x="2081842" y="3909232"/>
            <a:ext cx="1786070" cy="769441"/>
          </a:xfrm>
          <a:prstGeom prst="rect">
            <a:avLst/>
          </a:prstGeom>
          <a:solidFill>
            <a:srgbClr val="E87B18"/>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能力？</a:t>
            </a:r>
            <a:endParaRPr lang="en-US" altLang="zh-TW" sz="4400" dirty="0">
              <a:solidFill>
                <a:schemeClr val="bg1"/>
              </a:solidFill>
              <a:latin typeface="王漢宗粗明體繁" panose="02020500000000000000" pitchFamily="18" charset="-120"/>
              <a:ea typeface="華康儷粗宋" panose="02020709000000000000"/>
            </a:endParaRPr>
          </a:p>
        </p:txBody>
      </p:sp>
      <p:sp>
        <p:nvSpPr>
          <p:cNvPr id="13324" name="矩形 9"/>
          <p:cNvSpPr>
            <a:spLocks noChangeArrowheads="1"/>
          </p:cNvSpPr>
          <p:nvPr/>
        </p:nvSpPr>
        <p:spPr bwMode="auto">
          <a:xfrm>
            <a:off x="8354686" y="3882245"/>
            <a:ext cx="1877437" cy="769441"/>
          </a:xfrm>
          <a:prstGeom prst="rect">
            <a:avLst/>
          </a:prstGeom>
          <a:solidFill>
            <a:srgbClr val="E87B18"/>
          </a:solidFill>
          <a:ln>
            <a:noFill/>
          </a:ln>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意願？</a:t>
            </a:r>
            <a:endParaRPr lang="en-US" altLang="zh-TW" sz="4400" dirty="0">
              <a:solidFill>
                <a:schemeClr val="bg1"/>
              </a:solidFill>
              <a:latin typeface="王漢宗粗明體繁" panose="02020500000000000000" pitchFamily="18" charset="-120"/>
              <a:ea typeface="華康儷粗宋" panose="02020709000000000000"/>
            </a:endParaRPr>
          </a:p>
        </p:txBody>
      </p:sp>
      <p:grpSp>
        <p:nvGrpSpPr>
          <p:cNvPr id="13" name="组合 51"/>
          <p:cNvGrpSpPr/>
          <p:nvPr/>
        </p:nvGrpSpPr>
        <p:grpSpPr>
          <a:xfrm>
            <a:off x="11497056" y="130126"/>
            <a:ext cx="694944" cy="286323"/>
            <a:chOff x="0" y="244029"/>
            <a:chExt cx="694944" cy="624651"/>
          </a:xfrm>
          <a:solidFill>
            <a:srgbClr val="80A0DA"/>
          </a:solidFill>
        </p:grpSpPr>
        <p:sp>
          <p:nvSpPr>
            <p:cNvPr id="14" name="矩形 13"/>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 name="矩形 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254288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（七）課程評鑑的規劃與實施</a:t>
            </a: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421624" y="111112"/>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40</a:t>
            </a:fld>
            <a:endParaRPr lang="zh-TW" altLang="en-US" dirty="0">
              <a:solidFill>
                <a:srgbClr val="80A0DA"/>
              </a:solidFill>
            </a:endParaRP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945633044"/>
              </p:ext>
            </p:extLst>
          </p:nvPr>
        </p:nvGraphicFramePr>
        <p:xfrm>
          <a:off x="743762" y="1411937"/>
          <a:ext cx="10704476" cy="495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74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（八）持續落實</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41</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637424570"/>
              </p:ext>
            </p:extLst>
          </p:nvPr>
        </p:nvGraphicFramePr>
        <p:xfrm>
          <a:off x="1879596" y="12178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矩形 12"/>
          <p:cNvSpPr/>
          <p:nvPr/>
        </p:nvSpPr>
        <p:spPr>
          <a:xfrm>
            <a:off x="829764" y="2065392"/>
            <a:ext cx="2698175"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掌握時代需求及</a:t>
            </a:r>
          </a:p>
        </p:txBody>
      </p:sp>
      <p:sp>
        <p:nvSpPr>
          <p:cNvPr id="14" name="矩形 13"/>
          <p:cNvSpPr/>
          <p:nvPr/>
        </p:nvSpPr>
        <p:spPr>
          <a:xfrm>
            <a:off x="1188837" y="2646140"/>
            <a:ext cx="2339102"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課綱修正內涵</a:t>
            </a:r>
          </a:p>
        </p:txBody>
      </p:sp>
      <p:sp>
        <p:nvSpPr>
          <p:cNvPr id="15" name="矩形 14"/>
          <p:cNvSpPr/>
          <p:nvPr/>
        </p:nvSpPr>
        <p:spPr>
          <a:xfrm>
            <a:off x="8347401" y="2048911"/>
            <a:ext cx="268435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持續參與或辦理</a:t>
            </a:r>
          </a:p>
        </p:txBody>
      </p:sp>
      <p:sp>
        <p:nvSpPr>
          <p:cNvPr id="16" name="矩形 15"/>
          <p:cNvSpPr/>
          <p:nvPr/>
        </p:nvSpPr>
        <p:spPr>
          <a:xfrm>
            <a:off x="8359253" y="2646140"/>
            <a:ext cx="269817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領導人增能活動</a:t>
            </a:r>
          </a:p>
        </p:txBody>
      </p:sp>
      <p:sp>
        <p:nvSpPr>
          <p:cNvPr id="17" name="矩形 16"/>
          <p:cNvSpPr/>
          <p:nvPr/>
        </p:nvSpPr>
        <p:spPr>
          <a:xfrm>
            <a:off x="470692" y="4529283"/>
            <a:ext cx="3057247"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獎勵教材研發者及</a:t>
            </a:r>
            <a:endParaRPr lang="en-US" altLang="zh-TW"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11619" y="5110447"/>
            <a:ext cx="3416320"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營造領域對話有成者</a:t>
            </a:r>
            <a:endParaRPr lang="en-US" altLang="zh-TW" sz="2800" dirty="0">
              <a:latin typeface="微軟正黑體" panose="020B0604030504040204" pitchFamily="34" charset="-120"/>
              <a:ea typeface="微軟正黑體" panose="020B0604030504040204" pitchFamily="34" charset="-120"/>
            </a:endParaRPr>
          </a:p>
        </p:txBody>
      </p:sp>
      <p:sp>
        <p:nvSpPr>
          <p:cNvPr id="19" name="矩形 18"/>
          <p:cNvSpPr/>
          <p:nvPr/>
        </p:nvSpPr>
        <p:spPr>
          <a:xfrm>
            <a:off x="8347401" y="4529283"/>
            <a:ext cx="3057247"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透過課程評鑑機制</a:t>
            </a:r>
            <a:endParaRPr lang="en-US" altLang="zh-TW" sz="2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8347400" y="5110447"/>
            <a:ext cx="3775393"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修正學校每年課程計畫</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05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424223"/>
            <a:ext cx="10515600" cy="3766546"/>
          </a:xfrm>
        </p:spPr>
        <p:txBody>
          <a:bodyPr/>
          <a:lstStyle/>
          <a:p>
            <a:pPr marL="0" indent="0" algn="ctr">
              <a:lnSpc>
                <a:spcPct val="125000"/>
              </a:lnSpc>
              <a:buNone/>
            </a:pPr>
            <a:r>
              <a:rPr lang="zh-TW" altLang="en-US" sz="3200" dirty="0">
                <a:latin typeface="微軟正黑體" panose="020B0604030504040204" pitchFamily="34" charset="-120"/>
                <a:ea typeface="微軟正黑體" panose="020B0604030504040204" pitchFamily="34" charset="-120"/>
              </a:rPr>
              <a:t>教育的目的，希望成就每一個不一樣的孩子。</a:t>
            </a:r>
            <a:endParaRPr lang="en-US" altLang="zh-TW" sz="3200" dirty="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a:latin typeface="微軟正黑體" panose="020B0604030504040204" pitchFamily="34" charset="-120"/>
                <a:ea typeface="微軟正黑體" panose="020B0604030504040204" pitchFamily="34" charset="-120"/>
              </a:rPr>
              <a:t>在</a:t>
            </a:r>
            <a:r>
              <a:rPr lang="en-US" altLang="zh-TW" sz="3200" dirty="0">
                <a:latin typeface="微軟正黑體" panose="020B0604030504040204" pitchFamily="34" charset="-120"/>
                <a:ea typeface="微軟正黑體" panose="020B0604030504040204" pitchFamily="34" charset="-120"/>
              </a:rPr>
              <a:t>108</a:t>
            </a:r>
            <a:r>
              <a:rPr lang="zh-TW" altLang="en-US" sz="3200" dirty="0">
                <a:latin typeface="微軟正黑體" panose="020B0604030504040204" pitchFamily="34" charset="-120"/>
                <a:ea typeface="微軟正黑體" panose="020B0604030504040204" pitchFamily="34" charset="-120"/>
              </a:rPr>
              <a:t>課綱下，讓擁有不同特質的孩子，</a:t>
            </a:r>
            <a:endParaRPr lang="en-US" altLang="zh-TW" sz="3200" dirty="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a:latin typeface="微軟正黑體" panose="020B0604030504040204" pitchFamily="34" charset="-120"/>
                <a:ea typeface="微軟正黑體" panose="020B0604030504040204" pitchFamily="34" charset="-120"/>
              </a:rPr>
              <a:t>透過多元探索、動手實作、自主學習</a:t>
            </a:r>
            <a:r>
              <a:rPr lang="en-US" altLang="zh-TW" sz="3200" dirty="0">
                <a:latin typeface="+mn-ea"/>
              </a:rPr>
              <a:t>…</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a:latin typeface="微軟正黑體" panose="020B0604030504040204" pitchFamily="34" charset="-120"/>
                <a:ea typeface="微軟正黑體" panose="020B0604030504040204" pitchFamily="34" charset="-120"/>
              </a:rPr>
              <a:t>讓孩子，帶著滿滿的熱情與能量，往前邁進，</a:t>
            </a:r>
            <a:endParaRPr lang="en-US" altLang="zh-TW" sz="3200" dirty="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a:latin typeface="微軟正黑體" panose="020B0604030504040204" pitchFamily="34" charset="-120"/>
                <a:ea typeface="微軟正黑體" panose="020B0604030504040204" pitchFamily="34" charset="-120"/>
              </a:rPr>
              <a:t>成為更好</a:t>
            </a:r>
            <a:r>
              <a:rPr lang="zh-TW" altLang="en-US" sz="3200">
                <a:latin typeface="微軟正黑體" panose="020B0604030504040204" pitchFamily="34" charset="-120"/>
                <a:ea typeface="微軟正黑體" panose="020B0604030504040204" pitchFamily="34" charset="-120"/>
              </a:rPr>
              <a:t>的自己！</a:t>
            </a:r>
            <a:endParaRPr lang="zh-TW" altLang="en-US" sz="3200" dirty="0">
              <a:latin typeface="微軟正黑體" panose="020B0604030504040204" pitchFamily="34" charset="-120"/>
              <a:ea typeface="微軟正黑體" panose="020B0604030504040204" pitchFamily="34" charset="-120"/>
            </a:endParaRPr>
          </a:p>
        </p:txBody>
      </p:sp>
      <p:sp>
        <p:nvSpPr>
          <p:cNvPr id="4" name="標題 1"/>
          <p:cNvSpPr>
            <a:spLocks noGrp="1"/>
          </p:cNvSpPr>
          <p:nvPr>
            <p:ph type="title"/>
          </p:nvPr>
        </p:nvSpPr>
        <p:spPr>
          <a:xfrm>
            <a:off x="838200" y="365126"/>
            <a:ext cx="10515600" cy="730028"/>
          </a:xfrm>
        </p:spPr>
        <p:txBody>
          <a:bodyPr/>
          <a:lstStyle/>
          <a:p>
            <a:pPr algn="ctr">
              <a:lnSpc>
                <a:spcPct val="150000"/>
              </a:lnSpc>
              <a:spcAft>
                <a:spcPts val="1200"/>
              </a:spcAft>
            </a:pPr>
            <a:r>
              <a:rPr lang="zh-TW" altLang="en-US" sz="4800" b="1" dirty="0">
                <a:solidFill>
                  <a:srgbClr val="002D40"/>
                </a:solidFill>
                <a:latin typeface="微軟正黑體" panose="020B0604030504040204" pitchFamily="34" charset="-120"/>
                <a:ea typeface="微軟正黑體" panose="020B0604030504040204" pitchFamily="34" charset="-120"/>
              </a:rPr>
              <a:t>結語</a:t>
            </a: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bwMode="auto">
          <a:xfrm>
            <a:off x="838200" y="1364585"/>
            <a:ext cx="10515600" cy="942680"/>
          </a:xfrm>
          <a:prstGeom prst="rect">
            <a:avLst/>
          </a:prstGeom>
          <a:solidFill>
            <a:srgbClr val="80A0DA"/>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lnSpc>
                <a:spcPct val="150000"/>
              </a:lnSpc>
              <a:spcAft>
                <a:spcPts val="1200"/>
              </a:spcAft>
            </a:pPr>
            <a:r>
              <a:rPr lang="zh-TW" altLang="en-US" sz="4000" b="1" dirty="0">
                <a:solidFill>
                  <a:schemeClr val="bg1"/>
                </a:solidFill>
                <a:latin typeface="微軟正黑體" panose="020B0604030504040204" pitchFamily="34" charset="-120"/>
                <a:ea typeface="微軟正黑體" panose="020B0604030504040204" pitchFamily="34" charset="-120"/>
              </a:rPr>
              <a:t>讓每一個孩子成為更好的自己</a:t>
            </a:r>
          </a:p>
        </p:txBody>
      </p:sp>
      <p:cxnSp>
        <p:nvCxnSpPr>
          <p:cNvPr id="8" name="直線接點 7"/>
          <p:cNvCxnSpPr/>
          <p:nvPr/>
        </p:nvCxnSpPr>
        <p:spPr>
          <a:xfrm flipV="1">
            <a:off x="1679944" y="3742661"/>
            <a:ext cx="8793126" cy="1063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711842" y="4465674"/>
            <a:ext cx="8761228" cy="37215"/>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679944" y="3019647"/>
            <a:ext cx="8786037" cy="35441"/>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726018" y="5208183"/>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733107" y="5968411"/>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1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十二年國教課綱座談會會議資料可至教育部下載相關簡報檔</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zh-TW" altLang="en-US" dirty="0"/>
              <a:t>閱讀的新風貌</a:t>
            </a:r>
            <a:r>
              <a:rPr lang="en-US" altLang="zh-TW" dirty="0"/>
              <a:t>-</a:t>
            </a:r>
            <a:r>
              <a:rPr lang="zh-TW" altLang="en-US" dirty="0"/>
              <a:t>十二年國教與閱讀素養</a:t>
            </a:r>
            <a:endParaRPr lang="en-US" altLang="zh-TW" dirty="0"/>
          </a:p>
          <a:p>
            <a:pPr>
              <a:lnSpc>
                <a:spcPct val="100000"/>
              </a:lnSpc>
            </a:pPr>
            <a:r>
              <a:rPr lang="zh-TW" altLang="en-US" dirty="0"/>
              <a:t>因應</a:t>
            </a:r>
            <a:r>
              <a:rPr lang="en-US" altLang="zh-TW" dirty="0"/>
              <a:t>12</a:t>
            </a:r>
            <a:r>
              <a:rPr lang="zh-TW" altLang="en-US" dirty="0"/>
              <a:t>年國教課綱教育會考命題方向說明</a:t>
            </a:r>
            <a:r>
              <a:rPr lang="en-US" altLang="zh-TW" dirty="0"/>
              <a:t>(</a:t>
            </a:r>
            <a:r>
              <a:rPr lang="zh-TW" altLang="en-US" dirty="0"/>
              <a:t>家長完整版</a:t>
            </a:r>
            <a:r>
              <a:rPr lang="en-US" altLang="zh-TW" dirty="0"/>
              <a:t>)</a:t>
            </a:r>
          </a:p>
          <a:p>
            <a:pPr>
              <a:lnSpc>
                <a:spcPct val="100000"/>
              </a:lnSpc>
            </a:pPr>
            <a:r>
              <a:rPr lang="en-US" altLang="zh-TW" dirty="0"/>
              <a:t>108</a:t>
            </a:r>
            <a:r>
              <a:rPr lang="zh-TW" altLang="en-US" dirty="0"/>
              <a:t>新課綱國中小階段新風貌簡報</a:t>
            </a:r>
            <a:r>
              <a:rPr lang="en-US" altLang="zh-TW" dirty="0"/>
              <a:t>(</a:t>
            </a:r>
            <a:r>
              <a:rPr lang="zh-TW" altLang="en-US" dirty="0"/>
              <a:t>宣講團用</a:t>
            </a:r>
            <a:r>
              <a:rPr lang="en-US" altLang="zh-TW" dirty="0"/>
              <a:t>)</a:t>
            </a:r>
          </a:p>
          <a:p>
            <a:pPr>
              <a:lnSpc>
                <a:spcPct val="100000"/>
              </a:lnSpc>
            </a:pPr>
            <a:r>
              <a:rPr lang="zh-TW" altLang="en-US" dirty="0"/>
              <a:t>認識國中生涯發展教育</a:t>
            </a:r>
            <a:endParaRPr lang="en-US" altLang="zh-TW" dirty="0">
              <a:hlinkClick r:id="rId2"/>
            </a:endParaRPr>
          </a:p>
          <a:p>
            <a:pPr>
              <a:lnSpc>
                <a:spcPct val="100000"/>
              </a:lnSpc>
            </a:pPr>
            <a:r>
              <a:rPr lang="en-US" altLang="zh-TW" dirty="0">
                <a:hlinkClick r:id="rId2"/>
              </a:rPr>
              <a:t>https://www.edu.tw/News_Content.aspx?n=0217161130F0B192&amp;s=F203B0FC1270A1B9</a:t>
            </a:r>
            <a:endParaRPr lang="en-US" altLang="zh-TW" dirty="0"/>
          </a:p>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「新課綱─讓孩子成為更好的自己」紀錄影片</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dirty="0">
                <a:hlinkClick r:id="rId3"/>
              </a:rPr>
              <a:t>http://yt1.piee.pw/JYFBL</a:t>
            </a:r>
            <a:endParaRPr lang="en-US" altLang="zh-TW" dirty="0"/>
          </a:p>
          <a:p>
            <a:pPr marL="0" indent="0">
              <a:lnSpc>
                <a:spcPct val="100000"/>
              </a:lnSpc>
              <a:buNone/>
            </a:pPr>
            <a:endParaRPr lang="en-US" altLang="zh-TW" dirty="0"/>
          </a:p>
          <a:p>
            <a:pPr>
              <a:lnSpc>
                <a:spcPct val="100000"/>
              </a:lnSpc>
            </a:pPr>
            <a:endParaRPr lang="en-US" altLang="zh-TW" dirty="0"/>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43</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605474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en-US" altLang="zh-TW" b="1" dirty="0">
                <a:solidFill>
                  <a:srgbClr val="002D40"/>
                </a:solidFill>
                <a:latin typeface="微軟正黑體" panose="020B0604030504040204" pitchFamily="34" charset="-120"/>
                <a:ea typeface="微軟正黑體" panose="020B0604030504040204" pitchFamily="34" charset="-120"/>
              </a:rPr>
              <a:t>CIRN </a:t>
            </a:r>
            <a:r>
              <a:rPr lang="zh-TW" altLang="en-US" b="1" dirty="0">
                <a:solidFill>
                  <a:srgbClr val="002D40"/>
                </a:solidFill>
                <a:latin typeface="微軟正黑體" panose="020B0604030504040204" pitchFamily="34" charset="-120"/>
                <a:ea typeface="微軟正黑體" panose="020B0604030504040204" pitchFamily="34" charset="-120"/>
              </a:rPr>
              <a:t>國民中小學課程與教學資源整合平臺</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2"/>
              </a:rPr>
              <a:t>https://cirn.moe.edu.tw/</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國教院</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協力同行</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走進十二年國教課程綱要</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3"/>
              </a:rPr>
              <a:t>https://www.naer.edu.tw/m/412-1000-1580.php</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44</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421135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橢圓 24"/>
          <p:cNvSpPr/>
          <p:nvPr/>
        </p:nvSpPr>
        <p:spPr>
          <a:xfrm>
            <a:off x="3113819" y="446819"/>
            <a:ext cx="5964362" cy="5964362"/>
          </a:xfrm>
          <a:prstGeom prst="ellips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643904" y="4376495"/>
            <a:ext cx="6904192" cy="561692"/>
          </a:xfrm>
          <a:prstGeom prst="rect">
            <a:avLst/>
          </a:prstGeom>
        </p:spPr>
        <p:txBody>
          <a:bodyPr wrap="square">
            <a:spAutoFit/>
          </a:bodyPr>
          <a:lstStyle/>
          <a:p>
            <a:pPr algn="ctr">
              <a:spcBef>
                <a:spcPts val="300"/>
              </a:spcBef>
            </a:pPr>
            <a:r>
              <a:rPr lang="zh-TW" altLang="en-US" sz="1400" dirty="0">
                <a:solidFill>
                  <a:schemeClr val="bg2">
                    <a:lumMod val="75000"/>
                  </a:schemeClr>
                </a:solidFill>
                <a:latin typeface="微軟正黑體" panose="020B0604030504040204" pitchFamily="34" charset="-120"/>
                <a:ea typeface="微軟正黑體" panose="020B0604030504040204" pitchFamily="34" charset="-120"/>
                <a:cs typeface="+mn-ea"/>
                <a:sym typeface="+mn-lt"/>
              </a:rPr>
              <a:t>教育部國民及學前教育署</a:t>
            </a:r>
          </a:p>
          <a:p>
            <a:pPr algn="ctr">
              <a:spcBef>
                <a:spcPts val="300"/>
              </a:spcBef>
            </a:pPr>
            <a:r>
              <a:rPr lang="en-US" altLang="zh-TW" sz="1400" dirty="0">
                <a:solidFill>
                  <a:schemeClr val="bg2">
                    <a:lumMod val="75000"/>
                  </a:schemeClr>
                </a:solidFill>
                <a:cs typeface="+mn-ea"/>
                <a:sym typeface="+mn-lt"/>
              </a:rPr>
              <a:t>K-12 Education </a:t>
            </a:r>
            <a:r>
              <a:rPr lang="en-US" altLang="zh-TW" sz="1400" dirty="0" err="1">
                <a:solidFill>
                  <a:schemeClr val="bg2">
                    <a:lumMod val="75000"/>
                  </a:schemeClr>
                </a:solidFill>
                <a:cs typeface="+mn-ea"/>
                <a:sym typeface="+mn-lt"/>
              </a:rPr>
              <a:t>Adminstration,Ministry</a:t>
            </a:r>
            <a:r>
              <a:rPr lang="en-US" altLang="zh-TW" sz="1400" dirty="0">
                <a:solidFill>
                  <a:schemeClr val="bg2">
                    <a:lumMod val="75000"/>
                  </a:schemeClr>
                </a:solidFill>
                <a:cs typeface="+mn-ea"/>
                <a:sym typeface="+mn-lt"/>
              </a:rPr>
              <a:t> of Education</a:t>
            </a:r>
          </a:p>
        </p:txBody>
      </p:sp>
      <p:sp>
        <p:nvSpPr>
          <p:cNvPr id="5" name="矩形 4"/>
          <p:cNvSpPr/>
          <p:nvPr/>
        </p:nvSpPr>
        <p:spPr>
          <a:xfrm>
            <a:off x="1524000" y="3288587"/>
            <a:ext cx="9144001" cy="821572"/>
          </a:xfrm>
          <a:prstGeom prst="rect">
            <a:avLst/>
          </a:prstGeom>
        </p:spPr>
        <p:txBody>
          <a:bodyPr wrap="square">
            <a:spAutoFit/>
          </a:bodyPr>
          <a:lstStyle/>
          <a:p>
            <a:pPr algn="ctr">
              <a:lnSpc>
                <a:spcPct val="150000"/>
              </a:lnSpc>
            </a:pPr>
            <a:r>
              <a:rPr lang="zh-TW" altLang="en-US" sz="3600" b="1" dirty="0">
                <a:solidFill>
                  <a:srgbClr val="002D40"/>
                </a:solidFill>
                <a:latin typeface="微軟正黑體" panose="020B0604030504040204" pitchFamily="34" charset="-120"/>
                <a:ea typeface="微軟正黑體" panose="020B0604030504040204" pitchFamily="34" charset="-120"/>
                <a:cs typeface="+mn-ea"/>
                <a:sym typeface="+mn-lt"/>
              </a:rPr>
              <a:t>簡報結束  敬請指教</a:t>
            </a:r>
            <a:endParaRPr lang="en-US" altLang="zh-TW" sz="3600" b="1" dirty="0">
              <a:solidFill>
                <a:srgbClr val="002D40"/>
              </a:solidFill>
              <a:latin typeface="微軟正黑體" panose="020B0604030504040204" pitchFamily="34" charset="-120"/>
              <a:ea typeface="微軟正黑體" panose="020B0604030504040204" pitchFamily="34" charset="-120"/>
              <a:cs typeface="+mn-ea"/>
              <a:sym typeface="+mn-lt"/>
            </a:endParaRPr>
          </a:p>
        </p:txBody>
      </p:sp>
      <p:pic>
        <p:nvPicPr>
          <p:cNvPr id="6" name="圖片 5"/>
          <p:cNvPicPr>
            <a:picLocks noChangeAspect="1"/>
          </p:cNvPicPr>
          <p:nvPr/>
        </p:nvPicPr>
        <p:blipFill>
          <a:blip r:embed="rId3"/>
          <a:stretch>
            <a:fillRect/>
          </a:stretch>
        </p:blipFill>
        <p:spPr>
          <a:xfrm>
            <a:off x="5234954" y="1536325"/>
            <a:ext cx="1722092" cy="1699420"/>
          </a:xfrm>
          <a:prstGeom prst="rect">
            <a:avLst/>
          </a:prstGeom>
        </p:spPr>
      </p:pic>
      <p:sp>
        <p:nvSpPr>
          <p:cNvPr id="26" name="橢圓 25"/>
          <p:cNvSpPr/>
          <p:nvPr/>
        </p:nvSpPr>
        <p:spPr>
          <a:xfrm>
            <a:off x="2961861" y="284103"/>
            <a:ext cx="6268278" cy="6268278"/>
          </a:xfrm>
          <a:prstGeom prst="ellipse">
            <a:avLst/>
          </a:pr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89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361266" y="209379"/>
            <a:ext cx="9653450" cy="1143000"/>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（二）課程領導者面對的問題與挑戰</a:t>
            </a:r>
          </a:p>
        </p:txBody>
      </p:sp>
      <p:sp>
        <p:nvSpPr>
          <p:cNvPr id="15363" name="內容版面配置區 2"/>
          <p:cNvSpPr>
            <a:spLocks noGrp="1"/>
          </p:cNvSpPr>
          <p:nvPr>
            <p:ph idx="1"/>
          </p:nvPr>
        </p:nvSpPr>
        <p:spPr>
          <a:xfrm>
            <a:off x="0" y="1144567"/>
            <a:ext cx="6229350" cy="3468193"/>
          </a:xfrm>
          <a:solidFill>
            <a:schemeClr val="accent5">
              <a:lumMod val="40000"/>
              <a:lumOff val="60000"/>
            </a:schemeClr>
          </a:solidFill>
          <a:effectLst>
            <a:outerShdw blurRad="50800" dist="38100" dir="8100000" algn="tr" rotWithShape="0">
              <a:prstClr val="black">
                <a:alpha val="40000"/>
              </a:prstClr>
            </a:outerShdw>
          </a:effectLst>
        </p:spPr>
        <p:txBody>
          <a:body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學校願景、課程總體架構與新課綱之理念</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校訂課程之建構與發展</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教師參與課程計畫之引領</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課程計畫轉化、實踐與反思</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教師素養導向教學的理解與課堂實踐</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教師專長授課及職級務安排</a:t>
            </a:r>
            <a:endParaRPr lang="en-US" altLang="zh-TW" sz="2500" dirty="0">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bwMode="auto">
          <a:xfrm>
            <a:off x="5410200" y="3389806"/>
            <a:ext cx="6781800" cy="3468194"/>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學校公開授課發揮教學精進之效能</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學校教學組織（含</a:t>
            </a:r>
            <a:r>
              <a:rPr lang="en-US" altLang="zh-TW" sz="2500" dirty="0">
                <a:latin typeface="微軟正黑體" panose="020B0604030504040204" pitchFamily="34" charset="-120"/>
                <a:ea typeface="微軟正黑體" panose="020B0604030504040204" pitchFamily="34" charset="-120"/>
              </a:rPr>
              <a:t>PLC</a:t>
            </a:r>
            <a:r>
              <a:rPr lang="zh-TW" altLang="en-US" sz="2500" dirty="0">
                <a:latin typeface="微軟正黑體" panose="020B0604030504040204" pitchFamily="34" charset="-120"/>
                <a:ea typeface="微軟正黑體" panose="020B0604030504040204" pitchFamily="34" charset="-120"/>
              </a:rPr>
              <a:t>）之有效運作</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確保學生基本學習能力</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確保課程與教學品質並回應新課綱理念與精神</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家長參與學校課程、教學實務之雙贏</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其他</a:t>
            </a:r>
            <a:r>
              <a:rPr lang="en-US" altLang="zh-TW" sz="2500" dirty="0">
                <a:latin typeface="微軟正黑體" panose="020B0604030504040204" pitchFamily="34" charset="-120"/>
                <a:ea typeface="微軟正黑體" panose="020B0604030504040204" pitchFamily="34" charset="-120"/>
              </a:rPr>
              <a:t>…</a:t>
            </a:r>
          </a:p>
        </p:txBody>
      </p:sp>
      <p:grpSp>
        <p:nvGrpSpPr>
          <p:cNvPr id="10" name="组合 51"/>
          <p:cNvGrpSpPr/>
          <p:nvPr/>
        </p:nvGrpSpPr>
        <p:grpSpPr>
          <a:xfrm>
            <a:off x="11497056" y="130126"/>
            <a:ext cx="694944" cy="286323"/>
            <a:chOff x="0" y="244029"/>
            <a:chExt cx="694944" cy="624651"/>
          </a:xfrm>
          <a:solidFill>
            <a:srgbClr val="80A0DA"/>
          </a:solidFill>
        </p:grpSpPr>
        <p:sp>
          <p:nvSpPr>
            <p:cNvPr id="11" name="矩形 1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3" name="矩形 1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142970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3741904" y="1399749"/>
            <a:ext cx="4830518" cy="5101826"/>
            <a:chOff x="1779" y="1183"/>
            <a:chExt cx="2373" cy="2654"/>
          </a:xfrm>
        </p:grpSpPr>
        <p:sp>
          <p:nvSpPr>
            <p:cNvPr id="17429" name="AutoShape 4"/>
            <p:cNvSpPr>
              <a:spLocks noChangeArrowheads="1"/>
            </p:cNvSpPr>
            <p:nvPr/>
          </p:nvSpPr>
          <p:spPr bwMode="gray">
            <a:xfrm rot="10800000">
              <a:off x="2578" y="3174"/>
              <a:ext cx="751"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p:txBody>
        </p:sp>
        <p:sp>
          <p:nvSpPr>
            <p:cNvPr id="17430" name="AutoShape 5"/>
            <p:cNvSpPr>
              <a:spLocks noChangeArrowheads="1"/>
            </p:cNvSpPr>
            <p:nvPr/>
          </p:nvSpPr>
          <p:spPr bwMode="gray">
            <a:xfrm>
              <a:off x="2601" y="118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專業者</a:t>
              </a:r>
            </a:p>
          </p:txBody>
        </p:sp>
        <p:sp>
          <p:nvSpPr>
            <p:cNvPr id="17431" name="AutoShape 6"/>
            <p:cNvSpPr>
              <a:spLocks noChangeArrowheads="1"/>
            </p:cNvSpPr>
            <p:nvPr/>
          </p:nvSpPr>
          <p:spPr bwMode="gray">
            <a:xfrm rot="7186656">
              <a:off x="3445" y="2663"/>
              <a:ext cx="752"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2" name="AutoShape 7"/>
            <p:cNvSpPr>
              <a:spLocks noChangeArrowheads="1"/>
            </p:cNvSpPr>
            <p:nvPr/>
          </p:nvSpPr>
          <p:spPr bwMode="gray">
            <a:xfrm rot="3597399">
              <a:off x="3441" y="1664"/>
              <a:ext cx="751" cy="662"/>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zh-TW" sz="2400" b="1" dirty="0">
                <a:solidFill>
                  <a:srgbClr val="002D40"/>
                </a:solidFill>
                <a:latin typeface="微軟正黑體" panose="020B0604030504040204" pitchFamily="34" charset="-120"/>
                <a:ea typeface="微軟正黑體" panose="020B0604030504040204" pitchFamily="34" charset="-120"/>
              </a:endParaRPr>
            </a:p>
          </p:txBody>
        </p:sp>
        <p:sp>
          <p:nvSpPr>
            <p:cNvPr id="17433" name="AutoShape 8"/>
            <p:cNvSpPr>
              <a:spLocks noChangeArrowheads="1"/>
            </p:cNvSpPr>
            <p:nvPr/>
          </p:nvSpPr>
          <p:spPr bwMode="gray">
            <a:xfrm rot="14374519">
              <a:off x="1738" y="269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4" name="AutoShape 9"/>
            <p:cNvSpPr>
              <a:spLocks noChangeArrowheads="1"/>
            </p:cNvSpPr>
            <p:nvPr/>
          </p:nvSpPr>
          <p:spPr bwMode="gray">
            <a:xfrm rot="17985330">
              <a:off x="1735" y="1691"/>
              <a:ext cx="752"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zh-TW" altLang="en-US" sz="2400" b="1" dirty="0">
                <a:solidFill>
                  <a:srgbClr val="002D40"/>
                </a:solidFill>
                <a:latin typeface="微軟正黑體" panose="020B0604030504040204" pitchFamily="34" charset="-120"/>
                <a:ea typeface="微軟正黑體" panose="020B0604030504040204" pitchFamily="34" charset="-120"/>
              </a:endParaRPr>
            </a:p>
          </p:txBody>
        </p:sp>
        <p:sp>
          <p:nvSpPr>
            <p:cNvPr id="17435" name="Line 10"/>
            <p:cNvSpPr>
              <a:spLocks noChangeShapeType="1"/>
            </p:cNvSpPr>
            <p:nvPr/>
          </p:nvSpPr>
          <p:spPr bwMode="auto">
            <a:xfrm>
              <a:off x="2147" y="3385"/>
              <a:ext cx="74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5F5F5F"/>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2D40"/>
                </a:solidFill>
                <a:latin typeface="微軟正黑體" panose="020B0604030504040204" pitchFamily="34" charset="-120"/>
                <a:ea typeface="微軟正黑體" panose="020B0604030504040204" pitchFamily="34" charset="-120"/>
              </a:endParaRPr>
            </a:p>
          </p:txBody>
        </p:sp>
      </p:grpSp>
      <p:sp>
        <p:nvSpPr>
          <p:cNvPr id="17417" name="AutoShape 17"/>
          <p:cNvSpPr>
            <a:spLocks noChangeArrowheads="1"/>
          </p:cNvSpPr>
          <p:nvPr/>
        </p:nvSpPr>
        <p:spPr bwMode="gray">
          <a:xfrm>
            <a:off x="4998805" y="2885230"/>
            <a:ext cx="2403398" cy="2079058"/>
          </a:xfrm>
          <a:prstGeom prst="hexagon">
            <a:avLst>
              <a:gd name="adj" fmla="val 28900"/>
              <a:gd name="vf" fmla="val 115470"/>
            </a:avLst>
          </a:prstGeom>
          <a:solidFill>
            <a:schemeClr val="bg1">
              <a:alpha val="0"/>
            </a:schemeClr>
          </a:solidFill>
          <a:ln w="9525">
            <a:miter lim="800000"/>
            <a:headEnd/>
            <a:tailEnd/>
          </a:ln>
          <a:effectLst/>
          <a:scene3d>
            <a:camera prst="legacyPerspectiveFront"/>
            <a:lightRig rig="legacyFlat3" dir="b"/>
          </a:scene3d>
          <a:sp3d extrusionH="887400" prstMaterial="legacyMatte">
            <a:bevelT w="13500" h="13500" prst="angle"/>
            <a:bevelB w="13500" h="13500" prst="angle"/>
            <a:extrusionClr>
              <a:srgbClr val="C0C0C0"/>
            </a:extrusionClr>
            <a:contourClr>
              <a:srgbClr val="C0C0C0"/>
            </a:contourClr>
          </a:sp3d>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0000"/>
              </a:solidFill>
              <a:latin typeface="微軟正黑體" panose="020B0604030504040204" pitchFamily="34" charset="-120"/>
              <a:ea typeface="微軟正黑體" panose="020B0604030504040204" pitchFamily="34" charset="-120"/>
            </a:endParaRPr>
          </a:p>
        </p:txBody>
      </p:sp>
      <p:sp>
        <p:nvSpPr>
          <p:cNvPr id="17419" name="Line 19"/>
          <p:cNvSpPr>
            <a:spLocks noChangeShapeType="1"/>
          </p:cNvSpPr>
          <p:nvPr/>
        </p:nvSpPr>
        <p:spPr bwMode="auto">
          <a:xfrm flipH="1">
            <a:off x="6588590" y="1802429"/>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17420" name="Text Box 20"/>
          <p:cNvSpPr txBox="1">
            <a:spLocks noChangeArrowheads="1"/>
          </p:cNvSpPr>
          <p:nvPr/>
        </p:nvSpPr>
        <p:spPr bwMode="auto">
          <a:xfrm>
            <a:off x="5351192" y="3139741"/>
            <a:ext cx="1698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校長</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專業</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角色</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17426" name="矩形 2"/>
          <p:cNvSpPr>
            <a:spLocks noChangeArrowheads="1"/>
          </p:cNvSpPr>
          <p:nvPr/>
        </p:nvSpPr>
        <p:spPr bwMode="auto">
          <a:xfrm>
            <a:off x="4041443" y="4698109"/>
            <a:ext cx="11849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600" b="1" dirty="0">
                <a:solidFill>
                  <a:srgbClr val="002D40"/>
                </a:solidFill>
                <a:latin typeface="微軟正黑體" panose="020B0604030504040204" pitchFamily="34" charset="-120"/>
                <a:ea typeface="微軟正黑體" panose="020B0604030504040204" pitchFamily="34" charset="-120"/>
              </a:rPr>
              <a:t>支持者</a:t>
            </a:r>
            <a:endParaRPr lang="en-US" altLang="zh-TW" sz="2600" b="1" dirty="0">
              <a:solidFill>
                <a:srgbClr val="002D40"/>
              </a:solidFill>
              <a:latin typeface="微軟正黑體" panose="020B0604030504040204" pitchFamily="34" charset="-120"/>
              <a:ea typeface="微軟正黑體" panose="020B0604030504040204" pitchFamily="34" charset="-120"/>
            </a:endParaRPr>
          </a:p>
        </p:txBody>
      </p:sp>
      <p:sp>
        <p:nvSpPr>
          <p:cNvPr id="17427" name="矩形 38"/>
          <p:cNvSpPr>
            <a:spLocks noChangeArrowheads="1"/>
          </p:cNvSpPr>
          <p:nvPr/>
        </p:nvSpPr>
        <p:spPr bwMode="auto">
          <a:xfrm>
            <a:off x="7104063" y="4698109"/>
            <a:ext cx="12239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變革者</a:t>
            </a:r>
            <a:endParaRPr lang="en-US" altLang="zh-TW" sz="2500" b="1" dirty="0">
              <a:solidFill>
                <a:srgbClr val="002D40"/>
              </a:solidFill>
              <a:latin typeface="微軟正黑體" panose="020B0604030504040204" pitchFamily="34" charset="-120"/>
              <a:ea typeface="微軟正黑體" panose="020B0604030504040204" pitchFamily="34" charset="-120"/>
            </a:endParaRPr>
          </a:p>
        </p:txBody>
      </p:sp>
      <p:sp>
        <p:nvSpPr>
          <p:cNvPr id="17428" name="矩形 28"/>
          <p:cNvSpPr>
            <a:spLocks noChangeArrowheads="1"/>
          </p:cNvSpPr>
          <p:nvPr/>
        </p:nvSpPr>
        <p:spPr bwMode="auto">
          <a:xfrm rot="10800000" flipV="1">
            <a:off x="2528888" y="347248"/>
            <a:ext cx="636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4000" b="1" dirty="0">
                <a:solidFill>
                  <a:srgbClr val="002D40"/>
                </a:solidFill>
                <a:latin typeface="微軟正黑體" panose="020B0604030504040204" pitchFamily="34" charset="-120"/>
                <a:ea typeface="微軟正黑體" panose="020B0604030504040204" pitchFamily="34" charset="-120"/>
              </a:rPr>
              <a:t>（三）課程領導者的角色</a:t>
            </a:r>
            <a:endParaRPr lang="zh-TW" altLang="en-US" sz="4000" b="1" dirty="0">
              <a:solidFill>
                <a:srgbClr val="002D4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2" name="组合 51"/>
          <p:cNvGrpSpPr/>
          <p:nvPr/>
        </p:nvGrpSpPr>
        <p:grpSpPr>
          <a:xfrm>
            <a:off x="11497056" y="130126"/>
            <a:ext cx="694944" cy="286323"/>
            <a:chOff x="0" y="244029"/>
            <a:chExt cx="694944" cy="624651"/>
          </a:xfrm>
          <a:solidFill>
            <a:srgbClr val="80A0DA"/>
          </a:solidFill>
        </p:grpSpPr>
        <p:sp>
          <p:nvSpPr>
            <p:cNvPr id="33" name="矩形 3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4" name="矩形 3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5" name="矩形 34"/>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
        <p:nvSpPr>
          <p:cNvPr id="36" name="Rectangle 14"/>
          <p:cNvSpPr>
            <a:spLocks noChangeArrowheads="1"/>
          </p:cNvSpPr>
          <p:nvPr/>
        </p:nvSpPr>
        <p:spPr bwMode="auto">
          <a:xfrm>
            <a:off x="6877516" y="2772979"/>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領航者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7" name="Rectangle 14"/>
          <p:cNvSpPr>
            <a:spLocks noChangeArrowheads="1"/>
          </p:cNvSpPr>
          <p:nvPr/>
        </p:nvSpPr>
        <p:spPr bwMode="auto">
          <a:xfrm>
            <a:off x="5283910" y="5226567"/>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倡導者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8" name="Rectangle 14"/>
          <p:cNvSpPr>
            <a:spLocks noChangeArrowheads="1"/>
          </p:cNvSpPr>
          <p:nvPr/>
        </p:nvSpPr>
        <p:spPr bwMode="auto">
          <a:xfrm>
            <a:off x="3804947" y="2776461"/>
            <a:ext cx="16732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2400" b="1" dirty="0">
                <a:solidFill>
                  <a:srgbClr val="FFFF00"/>
                </a:solidFill>
                <a:latin typeface="微軟正黑體" panose="020B0604030504040204" pitchFamily="34" charset="-120"/>
                <a:ea typeface="微軟正黑體" panose="020B0604030504040204" pitchFamily="34" charset="-120"/>
              </a:rPr>
              <a:t>學習者</a:t>
            </a:r>
          </a:p>
          <a:p>
            <a:pPr algn="ctr" eaLnBrk="1" hangingPunct="1">
              <a:spcBef>
                <a:spcPct val="0"/>
              </a:spcBef>
              <a:buFontTx/>
              <a:buNone/>
            </a:pP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sp>
        <p:nvSpPr>
          <p:cNvPr id="40" name="Line 19"/>
          <p:cNvSpPr>
            <a:spLocks noChangeShapeType="1"/>
          </p:cNvSpPr>
          <p:nvPr/>
        </p:nvSpPr>
        <p:spPr bwMode="auto">
          <a:xfrm>
            <a:off x="2902760" y="3231834"/>
            <a:ext cx="1140825"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auto">
          <a:xfrm>
            <a:off x="2871121" y="4584415"/>
            <a:ext cx="12779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auto">
          <a:xfrm flipH="1">
            <a:off x="8652900" y="5154941"/>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auto">
          <a:xfrm>
            <a:off x="4391247" y="6036412"/>
            <a:ext cx="1374227"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4" name="Line 19"/>
          <p:cNvSpPr>
            <a:spLocks noChangeShapeType="1"/>
          </p:cNvSpPr>
          <p:nvPr/>
        </p:nvSpPr>
        <p:spPr bwMode="auto">
          <a:xfrm flipH="1">
            <a:off x="8232076" y="3387384"/>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5" name="矩形 44"/>
          <p:cNvSpPr/>
          <p:nvPr/>
        </p:nvSpPr>
        <p:spPr bwMode="auto">
          <a:xfrm>
            <a:off x="7817487" y="1210133"/>
            <a:ext cx="2088513" cy="113581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回歸本質</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超越流行</a:t>
            </a:r>
          </a:p>
        </p:txBody>
      </p:sp>
      <p:sp>
        <p:nvSpPr>
          <p:cNvPr id="46" name="矩形 45"/>
          <p:cNvSpPr/>
          <p:nvPr/>
        </p:nvSpPr>
        <p:spPr bwMode="auto">
          <a:xfrm>
            <a:off x="757262" y="2552222"/>
            <a:ext cx="2027983" cy="1111863"/>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多元專長掌握趨勢</a:t>
            </a:r>
          </a:p>
        </p:txBody>
      </p:sp>
      <p:sp>
        <p:nvSpPr>
          <p:cNvPr id="47" name="矩形 46"/>
          <p:cNvSpPr/>
          <p:nvPr/>
        </p:nvSpPr>
        <p:spPr bwMode="auto">
          <a:xfrm>
            <a:off x="2144431" y="5483230"/>
            <a:ext cx="2146312" cy="1142798"/>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專業精進</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鼓勵創新</a:t>
            </a:r>
          </a:p>
        </p:txBody>
      </p:sp>
      <p:sp>
        <p:nvSpPr>
          <p:cNvPr id="48" name="矩形 47"/>
          <p:cNvSpPr/>
          <p:nvPr/>
        </p:nvSpPr>
        <p:spPr bwMode="auto">
          <a:xfrm>
            <a:off x="9906000" y="4658058"/>
            <a:ext cx="2088134" cy="110827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順勢而為</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樂觀其成</a:t>
            </a:r>
          </a:p>
        </p:txBody>
      </p:sp>
      <p:sp>
        <p:nvSpPr>
          <p:cNvPr id="49" name="矩形 48"/>
          <p:cNvSpPr/>
          <p:nvPr/>
        </p:nvSpPr>
        <p:spPr bwMode="auto">
          <a:xfrm>
            <a:off x="9421092" y="2782685"/>
            <a:ext cx="2119081" cy="1178802"/>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釐清目標凝聚共識</a:t>
            </a:r>
          </a:p>
        </p:txBody>
      </p:sp>
      <p:sp>
        <p:nvSpPr>
          <p:cNvPr id="50" name="矩形 49"/>
          <p:cNvSpPr/>
          <p:nvPr/>
        </p:nvSpPr>
        <p:spPr bwMode="auto">
          <a:xfrm>
            <a:off x="741486" y="4028587"/>
            <a:ext cx="2043759" cy="935701"/>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洞察需求支持教學</a:t>
            </a:r>
          </a:p>
        </p:txBody>
      </p:sp>
    </p:spTree>
    <p:extLst>
      <p:ext uri="{BB962C8B-B14F-4D97-AF65-F5344CB8AC3E}">
        <p14:creationId xmlns:p14="http://schemas.microsoft.com/office/powerpoint/2010/main" val="93885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4922169" y="2891322"/>
            <a:ext cx="4698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新課綱的改變重點</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054771" y="2326184"/>
            <a:ext cx="1745829" cy="1745829"/>
          </a:xfrm>
          <a:prstGeom prst="rect">
            <a:avLst/>
          </a:prstGeom>
        </p:spPr>
      </p:pic>
      <p:sp>
        <p:nvSpPr>
          <p:cNvPr id="3" name="手繪多邊形 2"/>
          <p:cNvSpPr/>
          <p:nvPr/>
        </p:nvSpPr>
        <p:spPr>
          <a:xfrm>
            <a:off x="3213151"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487608"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二</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7</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544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456" y="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（一）研修新課綱的必要性</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fontAlgn="base">
              <a:spcBef>
                <a:spcPct val="0"/>
              </a:spcBef>
              <a:spcAft>
                <a:spcPct val="0"/>
              </a:spcAft>
            </a:pPr>
            <a:r>
              <a:rPr lang="zh-TW" altLang="en-US" sz="1600" dirty="0">
                <a:solidFill>
                  <a:srgbClr val="E7E6E6">
                    <a:lumMod val="50000"/>
                  </a:srgb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pPr/>
              <a:t>8</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eaLnBrk="0" fontAlgn="base" hangingPunct="0">
              <a:spcBef>
                <a:spcPct val="0"/>
              </a:spcBef>
              <a:spcAft>
                <a:spcPct val="0"/>
              </a:spcAft>
            </a:pPr>
            <a:r>
              <a:rPr lang="zh-TW" altLang="en-US" sz="1000" dirty="0">
                <a:solidFill>
                  <a:prstClr val="white">
                    <a:lumMod val="50000"/>
                  </a:prstClr>
                </a:solidFill>
                <a:latin typeface="微軟正黑體" panose="020B0604030504040204" pitchFamily="34" charset="-120"/>
                <a:ea typeface="微軟正黑體" panose="020B0604030504040204" pitchFamily="34" charset="-120"/>
              </a:rPr>
              <a:t>教育部</a:t>
            </a:r>
            <a:endParaRPr lang="en-US" altLang="zh-TW" sz="1000" dirty="0">
              <a:solidFill>
                <a:prstClr val="white">
                  <a:lumMod val="50000"/>
                </a:prstClr>
              </a:solidFill>
              <a:latin typeface="微軟正黑體" panose="020B0604030504040204" pitchFamily="34" charset="-120"/>
              <a:ea typeface="微軟正黑體" panose="020B0604030504040204" pitchFamily="34" charset="-120"/>
            </a:endParaRPr>
          </a:p>
          <a:p>
            <a:pPr algn="r" eaLnBrk="0" fontAlgn="base" hangingPunct="0">
              <a:spcBef>
                <a:spcPct val="0"/>
              </a:spcBef>
              <a:spcAft>
                <a:spcPct val="0"/>
              </a:spcAft>
            </a:pPr>
            <a:r>
              <a:rPr lang="en-US" altLang="zh-TW" sz="1000" dirty="0">
                <a:solidFill>
                  <a:prstClr val="white">
                    <a:lumMod val="50000"/>
                  </a:prstClr>
                </a:solidFill>
                <a:latin typeface="微軟正黑體" panose="020B0604030504040204" pitchFamily="34" charset="-120"/>
                <a:ea typeface="微軟正黑體" panose="020B0604030504040204" pitchFamily="34" charset="-120"/>
              </a:rPr>
              <a:t>Ministry of Education</a:t>
            </a:r>
            <a:endParaRPr lang="zh-TW" altLang="en-US" sz="1000" dirty="0">
              <a:solidFill>
                <a:prstClr val="white">
                  <a:lumMod val="50000"/>
                </a:prstClr>
              </a:solidFill>
              <a:latin typeface="微軟正黑體" panose="020B0604030504040204" pitchFamily="34" charset="-120"/>
              <a:ea typeface="微軟正黑體" panose="020B0604030504040204" pitchFamily="34" charset="-120"/>
            </a:endParaRPr>
          </a:p>
        </p:txBody>
      </p:sp>
      <p:graphicFrame>
        <p:nvGraphicFramePr>
          <p:cNvPr id="13" name="資料庫圖表 12"/>
          <p:cNvGraphicFramePr/>
          <p:nvPr>
            <p:extLst>
              <p:ext uri="{D42A27DB-BD31-4B8C-83A1-F6EECF244321}">
                <p14:modId xmlns:p14="http://schemas.microsoft.com/office/powerpoint/2010/main" val="1499643262"/>
              </p:ext>
            </p:extLst>
          </p:nvPr>
        </p:nvGraphicFramePr>
        <p:xfrm>
          <a:off x="439511" y="943957"/>
          <a:ext cx="1154865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6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736" y="620433"/>
            <a:ext cx="10515600" cy="1325563"/>
          </a:xfrm>
        </p:spPr>
        <p:txBody>
          <a:bodyPr/>
          <a:lstStyle/>
          <a:p>
            <a:r>
              <a:rPr lang="zh-TW" altLang="en-US" sz="3600" b="1" dirty="0">
                <a:latin typeface="微軟正黑體" panose="020B0604030504040204" pitchFamily="34" charset="-120"/>
                <a:ea typeface="微軟正黑體" panose="020B0604030504040204" pitchFamily="34" charset="-120"/>
              </a:rPr>
              <a:t>（二</a:t>
            </a:r>
            <a:r>
              <a:rPr lang="en-US" altLang="zh-TW" sz="3600" b="1" dirty="0">
                <a:latin typeface="微軟正黑體" panose="020B0604030504040204" pitchFamily="34" charset="-120"/>
                <a:ea typeface="微軟正黑體" panose="020B0604030504040204" pitchFamily="34" charset="-120"/>
              </a:rPr>
              <a:t>-1</a:t>
            </a:r>
            <a:r>
              <a:rPr lang="zh-TW" altLang="en-US" sz="3600" b="1" dirty="0">
                <a:latin typeface="微軟正黑體" panose="020B0604030504040204" pitchFamily="34" charset="-120"/>
                <a:ea typeface="微軟正黑體" panose="020B0604030504040204" pitchFamily="34" charset="-120"/>
              </a:rPr>
              <a:t>）新課綱的重要內涵－願景、理念、目標</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9</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121741" y="3575393"/>
            <a:ext cx="9602581" cy="1078745"/>
            <a:chOff x="397139" y="3614593"/>
            <a:chExt cx="8927589" cy="949310"/>
          </a:xfrm>
        </p:grpSpPr>
        <p:sp>
          <p:nvSpPr>
            <p:cNvPr id="14" name="圓角矩形 13"/>
            <p:cNvSpPr/>
            <p:nvPr/>
          </p:nvSpPr>
          <p:spPr>
            <a:xfrm>
              <a:off x="1676724" y="3623603"/>
              <a:ext cx="2489568" cy="936104"/>
            </a:xfrm>
            <a:prstGeom prst="roundRect">
              <a:avLst/>
            </a:prstGeom>
            <a:solidFill>
              <a:srgbClr val="80A0DA"/>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圓角矩形 14"/>
            <p:cNvSpPr/>
            <p:nvPr/>
          </p:nvSpPr>
          <p:spPr>
            <a:xfrm>
              <a:off x="4255942" y="3627799"/>
              <a:ext cx="2489568" cy="936104"/>
            </a:xfrm>
            <a:prstGeom prst="roundRect">
              <a:avLst/>
            </a:prstGeom>
            <a:solidFill>
              <a:schemeClr val="accent2">
                <a:lumMod val="60000"/>
                <a:lumOff val="4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圓角矩形 15"/>
            <p:cNvSpPr/>
            <p:nvPr/>
          </p:nvSpPr>
          <p:spPr>
            <a:xfrm>
              <a:off x="6835160" y="3614593"/>
              <a:ext cx="2489568" cy="936104"/>
            </a:xfrm>
            <a:prstGeom prst="roundRect">
              <a:avLst/>
            </a:prstGeom>
            <a:solidFill>
              <a:srgbClr val="FF656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406452" y="3798254"/>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自發</a:t>
              </a:r>
            </a:p>
          </p:txBody>
        </p:sp>
        <p:sp>
          <p:nvSpPr>
            <p:cNvPr id="18" name="文字方塊 17"/>
            <p:cNvSpPr txBox="1"/>
            <p:nvPr/>
          </p:nvSpPr>
          <p:spPr>
            <a:xfrm>
              <a:off x="4985670" y="3811461"/>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互動</a:t>
              </a:r>
            </a:p>
          </p:txBody>
        </p:sp>
        <p:sp>
          <p:nvSpPr>
            <p:cNvPr id="19" name="文字方塊 18"/>
            <p:cNvSpPr txBox="1"/>
            <p:nvPr/>
          </p:nvSpPr>
          <p:spPr>
            <a:xfrm>
              <a:off x="7564888" y="3805595"/>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共好</a:t>
              </a:r>
            </a:p>
          </p:txBody>
        </p:sp>
        <p:grpSp>
          <p:nvGrpSpPr>
            <p:cNvPr id="20" name="群組 19"/>
            <p:cNvGrpSpPr/>
            <p:nvPr/>
          </p:nvGrpSpPr>
          <p:grpSpPr>
            <a:xfrm>
              <a:off x="397139" y="3718688"/>
              <a:ext cx="1104432" cy="679653"/>
              <a:chOff x="486302" y="3950878"/>
              <a:chExt cx="1104432" cy="679653"/>
            </a:xfrm>
          </p:grpSpPr>
          <p:sp>
            <p:nvSpPr>
              <p:cNvPr id="22" name="圓角矩形 21"/>
              <p:cNvSpPr/>
              <p:nvPr/>
            </p:nvSpPr>
            <p:spPr>
              <a:xfrm>
                <a:off x="486302" y="3950878"/>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523461" y="4030444"/>
                <a:ext cx="1030112" cy="568780"/>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理念</a:t>
                </a:r>
              </a:p>
            </p:txBody>
          </p:sp>
        </p:grpSp>
      </p:grpSp>
      <p:grpSp>
        <p:nvGrpSpPr>
          <p:cNvPr id="23" name="群組 22"/>
          <p:cNvGrpSpPr/>
          <p:nvPr/>
        </p:nvGrpSpPr>
        <p:grpSpPr>
          <a:xfrm>
            <a:off x="1121741" y="2154702"/>
            <a:ext cx="9602581" cy="1277502"/>
            <a:chOff x="404305" y="2476732"/>
            <a:chExt cx="8381929" cy="1054274"/>
          </a:xfrm>
        </p:grpSpPr>
        <p:sp>
          <p:nvSpPr>
            <p:cNvPr id="25" name="圓角矩形 24"/>
            <p:cNvSpPr/>
            <p:nvPr/>
          </p:nvSpPr>
          <p:spPr>
            <a:xfrm>
              <a:off x="404305" y="2624401"/>
              <a:ext cx="1104432" cy="679655"/>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71518" y="2714094"/>
              <a:ext cx="967151" cy="533392"/>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願景</a:t>
              </a:r>
            </a:p>
          </p:txBody>
        </p:sp>
        <p:grpSp>
          <p:nvGrpSpPr>
            <p:cNvPr id="26" name="群組 25"/>
            <p:cNvGrpSpPr/>
            <p:nvPr/>
          </p:nvGrpSpPr>
          <p:grpSpPr>
            <a:xfrm>
              <a:off x="1653222" y="2476732"/>
              <a:ext cx="7133012" cy="1054274"/>
              <a:chOff x="1742385" y="2777279"/>
              <a:chExt cx="7133012" cy="1054274"/>
            </a:xfrm>
          </p:grpSpPr>
          <p:sp>
            <p:nvSpPr>
              <p:cNvPr id="27" name="圓角矩形 26"/>
              <p:cNvSpPr/>
              <p:nvPr/>
            </p:nvSpPr>
            <p:spPr>
              <a:xfrm>
                <a:off x="1742385" y="2777279"/>
                <a:ext cx="7133012" cy="936105"/>
              </a:xfrm>
              <a:prstGeom prst="roundRect">
                <a:avLst/>
              </a:prstGeom>
              <a:solidFill>
                <a:srgbClr val="9A57CD"/>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1828696" y="3000580"/>
                <a:ext cx="6960388" cy="830973"/>
              </a:xfrm>
              <a:prstGeom prst="rect">
                <a:avLst/>
              </a:prstGeom>
              <a:noFill/>
            </p:spPr>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成就每一個孩子 </a:t>
                </a:r>
                <a:r>
                  <a:rPr lang="en-US" altLang="zh-TW" sz="3200" dirty="0">
                    <a:solidFill>
                      <a:schemeClr val="bg1"/>
                    </a:solidFill>
                    <a:latin typeface="微軟正黑體" panose="020B0604030504040204" pitchFamily="34" charset="-120"/>
                    <a:ea typeface="微軟正黑體" panose="020B0604030504040204" pitchFamily="34" charset="-120"/>
                  </a:rPr>
                  <a:t>—— </a:t>
                </a:r>
                <a:r>
                  <a:rPr lang="zh-TW" altLang="en-US" sz="3200" dirty="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29" name="群組 28"/>
          <p:cNvGrpSpPr/>
          <p:nvPr/>
        </p:nvGrpSpPr>
        <p:grpSpPr>
          <a:xfrm>
            <a:off x="1121741" y="4890128"/>
            <a:ext cx="9602581" cy="1111647"/>
            <a:chOff x="397139" y="4767785"/>
            <a:chExt cx="8927590" cy="945114"/>
          </a:xfrm>
        </p:grpSpPr>
        <p:sp>
          <p:nvSpPr>
            <p:cNvPr id="30" name="圓角矩形 29"/>
            <p:cNvSpPr/>
            <p:nvPr/>
          </p:nvSpPr>
          <p:spPr>
            <a:xfrm>
              <a:off x="1688768" y="4776794"/>
              <a:ext cx="1831048" cy="936105"/>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圓角矩形 30"/>
            <p:cNvSpPr/>
            <p:nvPr/>
          </p:nvSpPr>
          <p:spPr>
            <a:xfrm>
              <a:off x="3604515" y="4776794"/>
              <a:ext cx="1831048" cy="936105"/>
            </a:xfrm>
            <a:prstGeom prst="roundRect">
              <a:avLst/>
            </a:prstGeom>
            <a:solidFill>
              <a:srgbClr val="FFC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5549097" y="4767785"/>
              <a:ext cx="1831048"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7493681" y="4767787"/>
              <a:ext cx="1831048"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711114"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促進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生涯發展</a:t>
              </a:r>
            </a:p>
          </p:txBody>
        </p:sp>
        <p:sp>
          <p:nvSpPr>
            <p:cNvPr id="35" name="文字方塊 34"/>
            <p:cNvSpPr txBox="1"/>
            <p:nvPr/>
          </p:nvSpPr>
          <p:spPr>
            <a:xfrm>
              <a:off x="3766530" y="4839796"/>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陶養</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生活知能</a:t>
              </a:r>
            </a:p>
          </p:txBody>
        </p:sp>
        <p:sp>
          <p:nvSpPr>
            <p:cNvPr id="36" name="文字方塊 35"/>
            <p:cNvSpPr txBox="1"/>
            <p:nvPr/>
          </p:nvSpPr>
          <p:spPr>
            <a:xfrm>
              <a:off x="7655696"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涵育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公民責任</a:t>
              </a:r>
            </a:p>
          </p:txBody>
        </p:sp>
        <p:sp>
          <p:nvSpPr>
            <p:cNvPr id="37" name="文字方塊 36"/>
            <p:cNvSpPr txBox="1"/>
            <p:nvPr/>
          </p:nvSpPr>
          <p:spPr>
            <a:xfrm>
              <a:off x="1850784" y="4839792"/>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啟發</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生命潛能</a:t>
              </a:r>
            </a:p>
          </p:txBody>
        </p:sp>
        <p:grpSp>
          <p:nvGrpSpPr>
            <p:cNvPr id="38" name="群組 37"/>
            <p:cNvGrpSpPr/>
            <p:nvPr/>
          </p:nvGrpSpPr>
          <p:grpSpPr>
            <a:xfrm>
              <a:off x="397139" y="4839793"/>
              <a:ext cx="1104432" cy="679653"/>
              <a:chOff x="486302" y="3950877"/>
              <a:chExt cx="1104432" cy="679653"/>
            </a:xfrm>
          </p:grpSpPr>
          <p:sp>
            <p:nvSpPr>
              <p:cNvPr id="40" name="圓角矩形 39"/>
              <p:cNvSpPr/>
              <p:nvPr/>
            </p:nvSpPr>
            <p:spPr>
              <a:xfrm>
                <a:off x="486302" y="3950877"/>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520750" y="4060527"/>
                <a:ext cx="1030112" cy="549506"/>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目標</a:t>
                </a:r>
              </a:p>
            </p:txBody>
          </p:sp>
        </p:grpSp>
      </p:grpSp>
    </p:spTree>
    <p:extLst>
      <p:ext uri="{BB962C8B-B14F-4D97-AF65-F5344CB8AC3E}">
        <p14:creationId xmlns:p14="http://schemas.microsoft.com/office/powerpoint/2010/main" val="14239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4154</Words>
  <Application>Microsoft Office PowerPoint</Application>
  <PresentationFormat>寬螢幕</PresentationFormat>
  <Paragraphs>777</Paragraphs>
  <Slides>45</Slides>
  <Notes>16</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45</vt:i4>
      </vt:variant>
    </vt:vector>
  </HeadingPairs>
  <TitlesOfParts>
    <vt:vector size="64" baseType="lpstr">
      <vt:lpstr>Adobe Gothic Std B</vt:lpstr>
      <vt:lpstr>MS PGothic</vt:lpstr>
      <vt:lpstr>Nexa Bold</vt:lpstr>
      <vt:lpstr>宋体</vt:lpstr>
      <vt:lpstr>王漢宗粗明體繁</vt:lpstr>
      <vt:lpstr>華康中黑體(P)</vt:lpstr>
      <vt:lpstr>華康儷粗宋</vt:lpstr>
      <vt:lpstr>微軟正黑體</vt:lpstr>
      <vt:lpstr>微軟正黑體</vt:lpstr>
      <vt:lpstr>微軟正黑體 Light</vt:lpstr>
      <vt:lpstr>新細明體</vt:lpstr>
      <vt:lpstr>Arial</vt:lpstr>
      <vt:lpstr>Calibri</vt:lpstr>
      <vt:lpstr>Calibri Light</vt:lpstr>
      <vt:lpstr>Tahoma</vt:lpstr>
      <vt:lpstr>Times New Roman</vt:lpstr>
      <vt:lpstr>Verdana</vt:lpstr>
      <vt:lpstr>Wingdings</vt:lpstr>
      <vt:lpstr>Office 主题</vt:lpstr>
      <vt:lpstr>PowerPoint 簡報</vt:lpstr>
      <vt:lpstr>PowerPoint 簡報</vt:lpstr>
      <vt:lpstr>PowerPoint 簡報</vt:lpstr>
      <vt:lpstr> </vt:lpstr>
      <vt:lpstr>（二）課程領導者面對的問題與挑戰</vt:lpstr>
      <vt:lpstr>PowerPoint 簡報</vt:lpstr>
      <vt:lpstr>PowerPoint 簡報</vt:lpstr>
      <vt:lpstr>（一）研修新課綱的必要性</vt:lpstr>
      <vt:lpstr>（二-1）新課綱的重要內涵－願景、理念、目標</vt:lpstr>
      <vt:lpstr>（二-2）新課綱的重要內涵－課程架構</vt:lpstr>
      <vt:lpstr>（三-1）新課綱的重要內涵－核心素養</vt:lpstr>
      <vt:lpstr> （三-2）核心素養的三大面向九大項目</vt:lpstr>
      <vt:lpstr>（三-3）新課綱的重要內涵－核心素養的轉化與發展</vt:lpstr>
      <vt:lpstr>PowerPoint 簡報</vt:lpstr>
      <vt:lpstr>PowerPoint 簡報</vt:lpstr>
      <vt:lpstr>（三-6）校本課程與特色課程的釐清</vt:lpstr>
      <vt:lpstr>（四-1）九年一貫課綱及十二年國教課綱比較</vt:lpstr>
      <vt:lpstr>（四-2）九年一貫課綱及十二年國教新課綱 學習節數更動</vt:lpstr>
      <vt:lpstr>PowerPoint 簡報</vt:lpstr>
      <vt:lpstr>（一）教育部國教署面對新課綱之配套措施</vt:lpstr>
      <vt:lpstr>（二）科技領域相關配套措施</vt:lpstr>
      <vt:lpstr>（三-1）相關法規之修訂</vt:lpstr>
      <vt:lpstr>（三-2）相關法規之修訂</vt:lpstr>
      <vt:lpstr>PowerPoint 簡報</vt:lpstr>
      <vt:lpstr>PowerPoint 簡報</vt:lpstr>
      <vt:lpstr>（二）落實新課綱教學行政的調整 </vt:lpstr>
      <vt:lpstr>（三）落實新課綱教學行政調整-具體事項舉例 </vt:lpstr>
      <vt:lpstr>PowerPoint 簡報</vt:lpstr>
      <vt:lpstr>（一）素養導向教學的四大原則</vt:lpstr>
      <vt:lpstr>（二）素養導向的學習評量</vt:lpstr>
      <vt:lpstr>（三）引領教師邁向素養導向教學參考作為</vt:lpstr>
      <vt:lpstr>PowerPoint 簡報</vt:lpstr>
      <vt:lpstr>PowerPoint 簡報</vt:lpstr>
      <vt:lpstr>（一）有效運作課程發展委員會</vt:lpstr>
      <vt:lpstr>（二）轉化備查後的課程計畫 </vt:lpstr>
      <vt:lpstr>（三）學校對法令的因應</vt:lpstr>
      <vt:lpstr>（四）公開授課的意義化 </vt:lpstr>
      <vt:lpstr>（五）素養導向教學與多元評量的落實 </vt:lpstr>
      <vt:lpstr>（六）教學研究及專業社群運作內涵緊扣新課綱 </vt:lpstr>
      <vt:lpstr>（七）課程評鑑的規劃與實施</vt:lpstr>
      <vt:lpstr>（八）持續落實 </vt:lpstr>
      <vt:lpstr>結語</vt:lpstr>
      <vt:lpstr>PowerPoint 簡報</vt:lpstr>
      <vt:lpstr>PowerPoint 簡報</vt:lpstr>
      <vt:lpstr>PowerPoint 簡報</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Wendy</dc:creator>
  <cp:keywords>http:/www.ypppt.com</cp:keywords>
  <dc:description>http://www.ypppt.com/</dc:description>
  <cp:lastModifiedBy>user</cp:lastModifiedBy>
  <cp:revision>251</cp:revision>
  <cp:lastPrinted>2019-09-02T09:58:01Z</cp:lastPrinted>
  <dcterms:created xsi:type="dcterms:W3CDTF">2015-05-06T06:15:02Z</dcterms:created>
  <dcterms:modified xsi:type="dcterms:W3CDTF">2019-09-19T02:25:53Z</dcterms:modified>
</cp:coreProperties>
</file>