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12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D1AE3-51E1-48EB-868C-AA5EECCF05F4}" type="datetimeFigureOut">
              <a:rPr lang="zh-TW" altLang="en-US" smtClean="0"/>
              <a:t>2017/6/26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57808-EC02-4A93-AAC4-A6484C91F79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D1AE3-51E1-48EB-868C-AA5EECCF05F4}" type="datetimeFigureOut">
              <a:rPr lang="zh-TW" altLang="en-US" smtClean="0"/>
              <a:t>2017/6/26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57808-EC02-4A93-AAC4-A6484C91F79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D1AE3-51E1-48EB-868C-AA5EECCF05F4}" type="datetimeFigureOut">
              <a:rPr lang="zh-TW" altLang="en-US" smtClean="0"/>
              <a:t>2017/6/26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57808-EC02-4A93-AAC4-A6484C91F79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D1AE3-51E1-48EB-868C-AA5EECCF05F4}" type="datetimeFigureOut">
              <a:rPr lang="zh-TW" altLang="en-US" smtClean="0"/>
              <a:t>2017/6/26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57808-EC02-4A93-AAC4-A6484C91F79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D1AE3-51E1-48EB-868C-AA5EECCF05F4}" type="datetimeFigureOut">
              <a:rPr lang="zh-TW" altLang="en-US" smtClean="0"/>
              <a:t>2017/6/26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57808-EC02-4A93-AAC4-A6484C91F79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D1AE3-51E1-48EB-868C-AA5EECCF05F4}" type="datetimeFigureOut">
              <a:rPr lang="zh-TW" altLang="en-US" smtClean="0"/>
              <a:t>2017/6/26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57808-EC02-4A93-AAC4-A6484C91F79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D1AE3-51E1-48EB-868C-AA5EECCF05F4}" type="datetimeFigureOut">
              <a:rPr lang="zh-TW" altLang="en-US" smtClean="0"/>
              <a:t>2017/6/26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57808-EC02-4A93-AAC4-A6484C91F79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D1AE3-51E1-48EB-868C-AA5EECCF05F4}" type="datetimeFigureOut">
              <a:rPr lang="zh-TW" altLang="en-US" smtClean="0"/>
              <a:t>2017/6/26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57808-EC02-4A93-AAC4-A6484C91F79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D1AE3-51E1-48EB-868C-AA5EECCF05F4}" type="datetimeFigureOut">
              <a:rPr lang="zh-TW" altLang="en-US" smtClean="0"/>
              <a:t>2017/6/26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57808-EC02-4A93-AAC4-A6484C91F79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D1AE3-51E1-48EB-868C-AA5EECCF05F4}" type="datetimeFigureOut">
              <a:rPr lang="zh-TW" altLang="en-US" smtClean="0"/>
              <a:t>2017/6/26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57808-EC02-4A93-AAC4-A6484C91F79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D1AE3-51E1-48EB-868C-AA5EECCF05F4}" type="datetimeFigureOut">
              <a:rPr lang="zh-TW" altLang="en-US" smtClean="0"/>
              <a:t>2017/6/26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57808-EC02-4A93-AAC4-A6484C91F79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9D1AE3-51E1-48EB-868C-AA5EECCF05F4}" type="datetimeFigureOut">
              <a:rPr lang="zh-TW" altLang="en-US" smtClean="0"/>
              <a:t>2017/6/26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57808-EC02-4A93-AAC4-A6484C91F79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173075" cy="790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32656"/>
            <a:ext cx="8229600" cy="5576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字方塊 4"/>
          <p:cNvSpPr txBox="1"/>
          <p:nvPr/>
        </p:nvSpPr>
        <p:spPr>
          <a:xfrm>
            <a:off x="1907704" y="4725144"/>
            <a:ext cx="12241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身分別點選國中小學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cxnSp>
        <p:nvCxnSpPr>
          <p:cNvPr id="7" name="直線單箭頭接點 6"/>
          <p:cNvCxnSpPr/>
          <p:nvPr/>
        </p:nvCxnSpPr>
        <p:spPr>
          <a:xfrm flipV="1">
            <a:off x="1331640" y="5661248"/>
            <a:ext cx="1368152" cy="4320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文字方塊 8"/>
          <p:cNvSpPr txBox="1"/>
          <p:nvPr/>
        </p:nvSpPr>
        <p:spPr>
          <a:xfrm>
            <a:off x="1115616" y="594928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2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1763688" y="6165304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輸入學校代碼</a:t>
            </a:r>
            <a:r>
              <a:rPr lang="en-US" altLang="zh-TW" b="1" dirty="0" smtClean="0">
                <a:solidFill>
                  <a:srgbClr val="FF0000"/>
                </a:solidFill>
              </a:rPr>
              <a:t>:034667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764705"/>
            <a:ext cx="8229600" cy="5037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76672"/>
            <a:ext cx="8229600" cy="5362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0688"/>
            <a:ext cx="8229600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76672"/>
            <a:ext cx="8229600" cy="5343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11</Words>
  <Application>Microsoft Office PowerPoint</Application>
  <PresentationFormat>如螢幕大小 (4:3)</PresentationFormat>
  <Paragraphs>3</Paragraphs>
  <Slides>6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7" baseType="lpstr">
      <vt:lpstr>Office 佈景主題</vt:lpstr>
      <vt:lpstr>投影片 1</vt:lpstr>
      <vt:lpstr>投影片 2</vt:lpstr>
      <vt:lpstr>投影片 3</vt:lpstr>
      <vt:lpstr>投影片 4</vt:lpstr>
      <vt:lpstr>投影片 5</vt:lpstr>
      <vt:lpstr>投影片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user</dc:creator>
  <cp:lastModifiedBy>user</cp:lastModifiedBy>
  <cp:revision>6</cp:revision>
  <dcterms:created xsi:type="dcterms:W3CDTF">2017-06-26T01:19:27Z</dcterms:created>
  <dcterms:modified xsi:type="dcterms:W3CDTF">2017-06-26T01:31:40Z</dcterms:modified>
</cp:coreProperties>
</file>